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86" r:id="rId3"/>
    <p:sldMasterId id="2147483674" r:id="rId4"/>
  </p:sldMasterIdLst>
  <p:notesMasterIdLst>
    <p:notesMasterId r:id="rId29"/>
  </p:notesMasterIdLst>
  <p:handoutMasterIdLst>
    <p:handoutMasterId r:id="rId30"/>
  </p:handoutMasterIdLst>
  <p:sldIdLst>
    <p:sldId id="256" r:id="rId5"/>
    <p:sldId id="257" r:id="rId6"/>
    <p:sldId id="272" r:id="rId7"/>
    <p:sldId id="258" r:id="rId8"/>
    <p:sldId id="259" r:id="rId9"/>
    <p:sldId id="260" r:id="rId10"/>
    <p:sldId id="261" r:id="rId11"/>
    <p:sldId id="275" r:id="rId12"/>
    <p:sldId id="276" r:id="rId13"/>
    <p:sldId id="273" r:id="rId14"/>
    <p:sldId id="280" r:id="rId15"/>
    <p:sldId id="279" r:id="rId16"/>
    <p:sldId id="274" r:id="rId17"/>
    <p:sldId id="277" r:id="rId18"/>
    <p:sldId id="278" r:id="rId19"/>
    <p:sldId id="262" r:id="rId20"/>
    <p:sldId id="263" r:id="rId21"/>
    <p:sldId id="264" r:id="rId22"/>
    <p:sldId id="269" r:id="rId23"/>
    <p:sldId id="271" r:id="rId24"/>
    <p:sldId id="270" r:id="rId25"/>
    <p:sldId id="268" r:id="rId26"/>
    <p:sldId id="265" r:id="rId27"/>
    <p:sldId id="266" r:id="rId28"/>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94641" autoAdjust="0"/>
  </p:normalViewPr>
  <p:slideViewPr>
    <p:cSldViewPr snapToGrid="0">
      <p:cViewPr>
        <p:scale>
          <a:sx n="75" d="100"/>
          <a:sy n="75" d="100"/>
        </p:scale>
        <p:origin x="874" y="14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1" d="100"/>
          <a:sy n="51" d="100"/>
        </p:scale>
        <p:origin x="3230" y="29"/>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B7CFE5A-1444-1FDF-A348-9F4859554C0F}"/>
              </a:ext>
            </a:extLst>
          </p:cNvPr>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D49C7527-64BD-E63E-A470-14401DD7B7D4}"/>
              </a:ext>
            </a:extLst>
          </p:cNvPr>
          <p:cNvSpPr>
            <a:spLocks noGrp="1"/>
          </p:cNvSpPr>
          <p:nvPr>
            <p:ph type="dt" sz="quarter" idx="1"/>
          </p:nvPr>
        </p:nvSpPr>
        <p:spPr>
          <a:xfrm>
            <a:off x="4281488" y="0"/>
            <a:ext cx="3276600" cy="536575"/>
          </a:xfrm>
          <a:prstGeom prst="rect">
            <a:avLst/>
          </a:prstGeom>
        </p:spPr>
        <p:txBody>
          <a:bodyPr vert="horz" lIns="91440" tIns="45720" rIns="91440" bIns="45720" rtlCol="0"/>
          <a:lstStyle>
            <a:lvl1pPr algn="r">
              <a:defRPr sz="1200"/>
            </a:lvl1pPr>
          </a:lstStyle>
          <a:p>
            <a:fld id="{698EADBF-48AB-41C4-990E-775A920E8AED}" type="datetimeFigureOut">
              <a:rPr lang="en-IN" smtClean="0"/>
              <a:t>19-10-2023</a:t>
            </a:fld>
            <a:endParaRPr lang="en-IN"/>
          </a:p>
        </p:txBody>
      </p:sp>
      <p:sp>
        <p:nvSpPr>
          <p:cNvPr id="4" name="Footer Placeholder 3">
            <a:extLst>
              <a:ext uri="{FF2B5EF4-FFF2-40B4-BE49-F238E27FC236}">
                <a16:creationId xmlns:a16="http://schemas.microsoft.com/office/drawing/2014/main" id="{A8FCB2B8-D50B-6266-A4A0-03E49B773856}"/>
              </a:ext>
            </a:extLst>
          </p:cNvPr>
          <p:cNvSpPr>
            <a:spLocks noGrp="1"/>
          </p:cNvSpPr>
          <p:nvPr>
            <p:ph type="ftr" sz="quarter" idx="2"/>
          </p:nvPr>
        </p:nvSpPr>
        <p:spPr>
          <a:xfrm>
            <a:off x="0" y="10155238"/>
            <a:ext cx="3276600" cy="536575"/>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490A9EDF-382E-079D-2130-CC9872FAF2E7}"/>
              </a:ext>
            </a:extLst>
          </p:cNvPr>
          <p:cNvSpPr>
            <a:spLocks noGrp="1"/>
          </p:cNvSpPr>
          <p:nvPr>
            <p:ph type="sldNum" sz="quarter" idx="3"/>
          </p:nvPr>
        </p:nvSpPr>
        <p:spPr>
          <a:xfrm>
            <a:off x="4281488" y="10155238"/>
            <a:ext cx="3276600" cy="536575"/>
          </a:xfrm>
          <a:prstGeom prst="rect">
            <a:avLst/>
          </a:prstGeom>
        </p:spPr>
        <p:txBody>
          <a:bodyPr vert="horz" lIns="91440" tIns="45720" rIns="91440" bIns="45720" rtlCol="0" anchor="b"/>
          <a:lstStyle>
            <a:lvl1pPr algn="r">
              <a:defRPr sz="1200"/>
            </a:lvl1pPr>
          </a:lstStyle>
          <a:p>
            <a:fld id="{0FEA5AAC-493C-49EE-AB0A-9660F2249AEA}" type="slidenum">
              <a:rPr lang="en-IN" smtClean="0"/>
              <a:t>‹#›</a:t>
            </a:fld>
            <a:endParaRPr lang="en-IN"/>
          </a:p>
        </p:txBody>
      </p:sp>
    </p:spTree>
    <p:extLst>
      <p:ext uri="{BB962C8B-B14F-4D97-AF65-F5344CB8AC3E}">
        <p14:creationId xmlns:p14="http://schemas.microsoft.com/office/powerpoint/2010/main" val="34717556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A1AF709B-33BD-491F-8C50-C13BA6E05206}" type="datetimeFigureOut">
              <a:rPr lang="en-IN" smtClean="0"/>
              <a:t>19-10-2023</a:t>
            </a:fld>
            <a:endParaRPr lang="en-IN"/>
          </a:p>
        </p:txBody>
      </p:sp>
      <p:sp>
        <p:nvSpPr>
          <p:cNvPr id="4" name="Slide Image Placeholder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9E98E0C7-6C27-4FAE-B81D-89C454DAD24B}" type="slidenum">
              <a:rPr lang="en-IN" smtClean="0"/>
              <a:t>‹#›</a:t>
            </a:fld>
            <a:endParaRPr lang="en-IN"/>
          </a:p>
        </p:txBody>
      </p:sp>
    </p:spTree>
    <p:extLst>
      <p:ext uri="{BB962C8B-B14F-4D97-AF65-F5344CB8AC3E}">
        <p14:creationId xmlns:p14="http://schemas.microsoft.com/office/powerpoint/2010/main" val="2196460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3088" y="1336675"/>
            <a:ext cx="6413500" cy="3608388"/>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9E98E0C7-6C27-4FAE-B81D-89C454DAD24B}" type="slidenum">
              <a:rPr lang="en-IN" smtClean="0"/>
              <a:t>2</a:t>
            </a:fld>
            <a:endParaRPr lang="en-IN"/>
          </a:p>
        </p:txBody>
      </p:sp>
    </p:spTree>
    <p:extLst>
      <p:ext uri="{BB962C8B-B14F-4D97-AF65-F5344CB8AC3E}">
        <p14:creationId xmlns:p14="http://schemas.microsoft.com/office/powerpoint/2010/main" val="3906897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3088" y="1336675"/>
            <a:ext cx="6413500" cy="3608388"/>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9E98E0C7-6C27-4FAE-B81D-89C454DAD24B}" type="slidenum">
              <a:rPr lang="en-IN" smtClean="0"/>
              <a:t>3</a:t>
            </a:fld>
            <a:endParaRPr lang="en-IN"/>
          </a:p>
        </p:txBody>
      </p:sp>
    </p:spTree>
    <p:extLst>
      <p:ext uri="{BB962C8B-B14F-4D97-AF65-F5344CB8AC3E}">
        <p14:creationId xmlns:p14="http://schemas.microsoft.com/office/powerpoint/2010/main" val="2980238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9" name="PlaceHolder 2"/>
          <p:cNvSpPr>
            <a:spLocks noGrp="1"/>
          </p:cNvSpPr>
          <p:nvPr>
            <p:ph/>
          </p:nvPr>
        </p:nvSpPr>
        <p:spPr>
          <a:xfrm>
            <a:off x="199440" y="1097280"/>
            <a:ext cx="1177884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30" name="PlaceHolder 3"/>
          <p:cNvSpPr>
            <a:spLocks noGrp="1"/>
          </p:cNvSpPr>
          <p:nvPr>
            <p:ph/>
          </p:nvPr>
        </p:nvSpPr>
        <p:spPr>
          <a:xfrm>
            <a:off x="199440" y="3915000"/>
            <a:ext cx="1177884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2" name="PlaceHolder 2"/>
          <p:cNvSpPr>
            <a:spLocks noGrp="1"/>
          </p:cNvSpPr>
          <p:nvPr>
            <p:ph/>
          </p:nvPr>
        </p:nvSpPr>
        <p:spPr>
          <a:xfrm>
            <a:off x="1994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33" name="PlaceHolder 3"/>
          <p:cNvSpPr>
            <a:spLocks noGrp="1"/>
          </p:cNvSpPr>
          <p:nvPr>
            <p:ph/>
          </p:nvPr>
        </p:nvSpPr>
        <p:spPr>
          <a:xfrm>
            <a:off x="62348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34" name="PlaceHolder 4"/>
          <p:cNvSpPr>
            <a:spLocks noGrp="1"/>
          </p:cNvSpPr>
          <p:nvPr>
            <p:ph/>
          </p:nvPr>
        </p:nvSpPr>
        <p:spPr>
          <a:xfrm>
            <a:off x="1994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35" name="PlaceHolder 5"/>
          <p:cNvSpPr>
            <a:spLocks noGrp="1"/>
          </p:cNvSpPr>
          <p:nvPr>
            <p:ph/>
          </p:nvPr>
        </p:nvSpPr>
        <p:spPr>
          <a:xfrm>
            <a:off x="62348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7" name="PlaceHolder 2"/>
          <p:cNvSpPr>
            <a:spLocks noGrp="1"/>
          </p:cNvSpPr>
          <p:nvPr>
            <p:ph/>
          </p:nvPr>
        </p:nvSpPr>
        <p:spPr>
          <a:xfrm>
            <a:off x="199440" y="109728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38" name="PlaceHolder 3"/>
          <p:cNvSpPr>
            <a:spLocks noGrp="1"/>
          </p:cNvSpPr>
          <p:nvPr>
            <p:ph/>
          </p:nvPr>
        </p:nvSpPr>
        <p:spPr>
          <a:xfrm>
            <a:off x="4182120" y="109728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39" name="PlaceHolder 4"/>
          <p:cNvSpPr>
            <a:spLocks noGrp="1"/>
          </p:cNvSpPr>
          <p:nvPr>
            <p:ph/>
          </p:nvPr>
        </p:nvSpPr>
        <p:spPr>
          <a:xfrm>
            <a:off x="8164800" y="109728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40" name="PlaceHolder 5"/>
          <p:cNvSpPr>
            <a:spLocks noGrp="1"/>
          </p:cNvSpPr>
          <p:nvPr>
            <p:ph/>
          </p:nvPr>
        </p:nvSpPr>
        <p:spPr>
          <a:xfrm>
            <a:off x="199440" y="391500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41" name="PlaceHolder 6"/>
          <p:cNvSpPr>
            <a:spLocks noGrp="1"/>
          </p:cNvSpPr>
          <p:nvPr>
            <p:ph/>
          </p:nvPr>
        </p:nvSpPr>
        <p:spPr>
          <a:xfrm>
            <a:off x="4182120" y="391500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42" name="PlaceHolder 7"/>
          <p:cNvSpPr>
            <a:spLocks noGrp="1"/>
          </p:cNvSpPr>
          <p:nvPr>
            <p:ph/>
          </p:nvPr>
        </p:nvSpPr>
        <p:spPr>
          <a:xfrm>
            <a:off x="8164800" y="391500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 name="PlaceHolder 1"/>
          <p:cNvSpPr>
            <a:spLocks noGrp="1"/>
          </p:cNvSpPr>
          <p:nvPr>
            <p:ph type="title"/>
          </p:nvPr>
        </p:nvSpPr>
        <p:spPr>
          <a:xfrm>
            <a:off x="240" y="739980"/>
            <a:ext cx="12191760" cy="714600"/>
          </a:xfrm>
          <a:prstGeom prst="rect">
            <a:avLst/>
          </a:prstGeom>
          <a:noFill/>
          <a:ln w="0">
            <a:noFill/>
          </a:ln>
        </p:spPr>
        <p:txBody>
          <a:bodyPr lIns="0" tIns="0" rIns="0" bIns="0" anchor="ctr">
            <a:noAutofit/>
          </a:bodyPr>
          <a:lstStyle/>
          <a:p>
            <a:endParaRPr lang="en-US" sz="1800" b="0" strike="noStrike" spc="-1" dirty="0">
              <a:solidFill>
                <a:srgbClr val="000000"/>
              </a:solidFill>
              <a:latin typeface="Calibri"/>
            </a:endParaRPr>
          </a:p>
        </p:txBody>
      </p:sp>
      <p:sp>
        <p:nvSpPr>
          <p:cNvPr id="52" name="PlaceHolder 2"/>
          <p:cNvSpPr>
            <a:spLocks noGrp="1"/>
          </p:cNvSpPr>
          <p:nvPr>
            <p:ph type="subTitle"/>
          </p:nvPr>
        </p:nvSpPr>
        <p:spPr>
          <a:xfrm>
            <a:off x="199440" y="1097280"/>
            <a:ext cx="11778840" cy="539460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0" y="223395"/>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4" name="PlaceHolder 2"/>
          <p:cNvSpPr>
            <a:spLocks noGrp="1"/>
          </p:cNvSpPr>
          <p:nvPr>
            <p:ph/>
          </p:nvPr>
        </p:nvSpPr>
        <p:spPr>
          <a:xfrm>
            <a:off x="199440" y="1097280"/>
            <a:ext cx="1177884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6B4AD-5EE5-A548-0A6F-3C0952A0A54F}"/>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39466928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6" name="PlaceHolder 2"/>
          <p:cNvSpPr>
            <a:spLocks noGrp="1"/>
          </p:cNvSpPr>
          <p:nvPr>
            <p:ph/>
          </p:nvPr>
        </p:nvSpPr>
        <p:spPr>
          <a:xfrm>
            <a:off x="1994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57" name="PlaceHolder 3"/>
          <p:cNvSpPr>
            <a:spLocks noGrp="1"/>
          </p:cNvSpPr>
          <p:nvPr>
            <p:ph/>
          </p:nvPr>
        </p:nvSpPr>
        <p:spPr>
          <a:xfrm>
            <a:off x="62348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9" name="PlaceHolder 1"/>
          <p:cNvSpPr>
            <a:spLocks noGrp="1"/>
          </p:cNvSpPr>
          <p:nvPr>
            <p:ph type="subTitle"/>
          </p:nvPr>
        </p:nvSpPr>
        <p:spPr>
          <a:xfrm>
            <a:off x="0" y="232920"/>
            <a:ext cx="12191760" cy="331380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 name="PlaceHolder 2"/>
          <p:cNvSpPr>
            <a:spLocks noGrp="1"/>
          </p:cNvSpPr>
          <p:nvPr>
            <p:ph type="subTitle"/>
          </p:nvPr>
        </p:nvSpPr>
        <p:spPr>
          <a:xfrm>
            <a:off x="199440" y="1097280"/>
            <a:ext cx="11778840" cy="539460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1" name="PlaceHolder 2"/>
          <p:cNvSpPr>
            <a:spLocks noGrp="1"/>
          </p:cNvSpPr>
          <p:nvPr>
            <p:ph/>
          </p:nvPr>
        </p:nvSpPr>
        <p:spPr>
          <a:xfrm>
            <a:off x="1994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62" name="PlaceHolder 3"/>
          <p:cNvSpPr>
            <a:spLocks noGrp="1"/>
          </p:cNvSpPr>
          <p:nvPr>
            <p:ph/>
          </p:nvPr>
        </p:nvSpPr>
        <p:spPr>
          <a:xfrm>
            <a:off x="62348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63" name="PlaceHolder 4"/>
          <p:cNvSpPr>
            <a:spLocks noGrp="1"/>
          </p:cNvSpPr>
          <p:nvPr>
            <p:ph/>
          </p:nvPr>
        </p:nvSpPr>
        <p:spPr>
          <a:xfrm>
            <a:off x="1994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5" name="PlaceHolder 2"/>
          <p:cNvSpPr>
            <a:spLocks noGrp="1"/>
          </p:cNvSpPr>
          <p:nvPr>
            <p:ph/>
          </p:nvPr>
        </p:nvSpPr>
        <p:spPr>
          <a:xfrm>
            <a:off x="1994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66" name="PlaceHolder 3"/>
          <p:cNvSpPr>
            <a:spLocks noGrp="1"/>
          </p:cNvSpPr>
          <p:nvPr>
            <p:ph/>
          </p:nvPr>
        </p:nvSpPr>
        <p:spPr>
          <a:xfrm>
            <a:off x="62348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67" name="PlaceHolder 4"/>
          <p:cNvSpPr>
            <a:spLocks noGrp="1"/>
          </p:cNvSpPr>
          <p:nvPr>
            <p:ph/>
          </p:nvPr>
        </p:nvSpPr>
        <p:spPr>
          <a:xfrm>
            <a:off x="62348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9" name="PlaceHolder 2"/>
          <p:cNvSpPr>
            <a:spLocks noGrp="1"/>
          </p:cNvSpPr>
          <p:nvPr>
            <p:ph/>
          </p:nvPr>
        </p:nvSpPr>
        <p:spPr>
          <a:xfrm>
            <a:off x="1994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70" name="PlaceHolder 3"/>
          <p:cNvSpPr>
            <a:spLocks noGrp="1"/>
          </p:cNvSpPr>
          <p:nvPr>
            <p:ph/>
          </p:nvPr>
        </p:nvSpPr>
        <p:spPr>
          <a:xfrm>
            <a:off x="62348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71" name="PlaceHolder 4"/>
          <p:cNvSpPr>
            <a:spLocks noGrp="1"/>
          </p:cNvSpPr>
          <p:nvPr>
            <p:ph/>
          </p:nvPr>
        </p:nvSpPr>
        <p:spPr>
          <a:xfrm>
            <a:off x="199440" y="3915000"/>
            <a:ext cx="1177884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3" name="PlaceHolder 2"/>
          <p:cNvSpPr>
            <a:spLocks noGrp="1"/>
          </p:cNvSpPr>
          <p:nvPr>
            <p:ph/>
          </p:nvPr>
        </p:nvSpPr>
        <p:spPr>
          <a:xfrm>
            <a:off x="199440" y="1097280"/>
            <a:ext cx="1177884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74" name="PlaceHolder 3"/>
          <p:cNvSpPr>
            <a:spLocks noGrp="1"/>
          </p:cNvSpPr>
          <p:nvPr>
            <p:ph/>
          </p:nvPr>
        </p:nvSpPr>
        <p:spPr>
          <a:xfrm>
            <a:off x="199440" y="3915000"/>
            <a:ext cx="1177884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6" name="PlaceHolder 2"/>
          <p:cNvSpPr>
            <a:spLocks noGrp="1"/>
          </p:cNvSpPr>
          <p:nvPr>
            <p:ph/>
          </p:nvPr>
        </p:nvSpPr>
        <p:spPr>
          <a:xfrm>
            <a:off x="1994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77" name="PlaceHolder 3"/>
          <p:cNvSpPr>
            <a:spLocks noGrp="1"/>
          </p:cNvSpPr>
          <p:nvPr>
            <p:ph/>
          </p:nvPr>
        </p:nvSpPr>
        <p:spPr>
          <a:xfrm>
            <a:off x="62348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78" name="PlaceHolder 4"/>
          <p:cNvSpPr>
            <a:spLocks noGrp="1"/>
          </p:cNvSpPr>
          <p:nvPr>
            <p:ph/>
          </p:nvPr>
        </p:nvSpPr>
        <p:spPr>
          <a:xfrm>
            <a:off x="1994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79" name="PlaceHolder 5"/>
          <p:cNvSpPr>
            <a:spLocks noGrp="1"/>
          </p:cNvSpPr>
          <p:nvPr>
            <p:ph/>
          </p:nvPr>
        </p:nvSpPr>
        <p:spPr>
          <a:xfrm>
            <a:off x="62348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1" name="PlaceHolder 2"/>
          <p:cNvSpPr>
            <a:spLocks noGrp="1"/>
          </p:cNvSpPr>
          <p:nvPr>
            <p:ph/>
          </p:nvPr>
        </p:nvSpPr>
        <p:spPr>
          <a:xfrm>
            <a:off x="199440" y="109728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82" name="PlaceHolder 3"/>
          <p:cNvSpPr>
            <a:spLocks noGrp="1"/>
          </p:cNvSpPr>
          <p:nvPr>
            <p:ph/>
          </p:nvPr>
        </p:nvSpPr>
        <p:spPr>
          <a:xfrm>
            <a:off x="4182120" y="109728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83" name="PlaceHolder 4"/>
          <p:cNvSpPr>
            <a:spLocks noGrp="1"/>
          </p:cNvSpPr>
          <p:nvPr>
            <p:ph/>
          </p:nvPr>
        </p:nvSpPr>
        <p:spPr>
          <a:xfrm>
            <a:off x="8164800" y="109728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84" name="PlaceHolder 5"/>
          <p:cNvSpPr>
            <a:spLocks noGrp="1"/>
          </p:cNvSpPr>
          <p:nvPr>
            <p:ph/>
          </p:nvPr>
        </p:nvSpPr>
        <p:spPr>
          <a:xfrm>
            <a:off x="199440" y="391500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85" name="PlaceHolder 6"/>
          <p:cNvSpPr>
            <a:spLocks noGrp="1"/>
          </p:cNvSpPr>
          <p:nvPr>
            <p:ph/>
          </p:nvPr>
        </p:nvSpPr>
        <p:spPr>
          <a:xfrm>
            <a:off x="4182120" y="391500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86" name="PlaceHolder 7"/>
          <p:cNvSpPr>
            <a:spLocks noGrp="1"/>
          </p:cNvSpPr>
          <p:nvPr>
            <p:ph/>
          </p:nvPr>
        </p:nvSpPr>
        <p:spPr>
          <a:xfrm>
            <a:off x="8164800" y="3915000"/>
            <a:ext cx="379260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A3A80-DCC2-E195-7B54-512D1AD900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5BD25B2-1D22-4917-9AFC-5B7B583A6D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576D71E-DEB0-2ED6-62A3-A52E3ECA2D04}"/>
              </a:ext>
            </a:extLst>
          </p:cNvPr>
          <p:cNvSpPr>
            <a:spLocks noGrp="1"/>
          </p:cNvSpPr>
          <p:nvPr>
            <p:ph type="dt" sz="half" idx="10"/>
          </p:nvPr>
        </p:nvSpPr>
        <p:spPr/>
        <p:txBody>
          <a:bodyPr/>
          <a:lstStyle/>
          <a:p>
            <a:fld id="{483796CF-7417-41B1-B91A-347131BB0671}" type="datetimeFigureOut">
              <a:rPr lang="en-IN" smtClean="0"/>
              <a:t>19-10-2023</a:t>
            </a:fld>
            <a:endParaRPr lang="en-IN"/>
          </a:p>
        </p:txBody>
      </p:sp>
      <p:sp>
        <p:nvSpPr>
          <p:cNvPr id="5" name="Footer Placeholder 4">
            <a:extLst>
              <a:ext uri="{FF2B5EF4-FFF2-40B4-BE49-F238E27FC236}">
                <a16:creationId xmlns:a16="http://schemas.microsoft.com/office/drawing/2014/main" id="{90E37413-3DB1-4826-9422-E6C05AE973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0CE52B1-9C80-5501-38A4-414DD8D85355}"/>
              </a:ext>
            </a:extLst>
          </p:cNvPr>
          <p:cNvSpPr>
            <a:spLocks noGrp="1"/>
          </p:cNvSpPr>
          <p:nvPr>
            <p:ph type="sldNum" sz="quarter" idx="12"/>
          </p:nvPr>
        </p:nvSpPr>
        <p:spPr/>
        <p:txBody>
          <a:bodyPr/>
          <a:lstStyle/>
          <a:p>
            <a:fld id="{D8D67926-7307-47B7-B00F-9A7008971E0F}" type="slidenum">
              <a:rPr lang="en-IN" smtClean="0"/>
              <a:t>‹#›</a:t>
            </a:fld>
            <a:endParaRPr lang="en-IN"/>
          </a:p>
        </p:txBody>
      </p:sp>
    </p:spTree>
    <p:extLst>
      <p:ext uri="{BB962C8B-B14F-4D97-AF65-F5344CB8AC3E}">
        <p14:creationId xmlns:p14="http://schemas.microsoft.com/office/powerpoint/2010/main" val="22537537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3E207-2F6F-E49F-E45A-DFF712CB8CB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1CE1C42-BF76-D6E6-C1B2-E4DAB25E5E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DA8474D-33D6-766A-561C-87EE4AA2BE0B}"/>
              </a:ext>
            </a:extLst>
          </p:cNvPr>
          <p:cNvSpPr>
            <a:spLocks noGrp="1"/>
          </p:cNvSpPr>
          <p:nvPr>
            <p:ph type="dt" sz="half" idx="10"/>
          </p:nvPr>
        </p:nvSpPr>
        <p:spPr/>
        <p:txBody>
          <a:bodyPr/>
          <a:lstStyle/>
          <a:p>
            <a:fld id="{483796CF-7417-41B1-B91A-347131BB0671}" type="datetimeFigureOut">
              <a:rPr lang="en-IN" smtClean="0"/>
              <a:t>19-10-2023</a:t>
            </a:fld>
            <a:endParaRPr lang="en-IN"/>
          </a:p>
        </p:txBody>
      </p:sp>
      <p:sp>
        <p:nvSpPr>
          <p:cNvPr id="5" name="Footer Placeholder 4">
            <a:extLst>
              <a:ext uri="{FF2B5EF4-FFF2-40B4-BE49-F238E27FC236}">
                <a16:creationId xmlns:a16="http://schemas.microsoft.com/office/drawing/2014/main" id="{5C6C12DF-B00F-AEDB-BCB2-F88DDC7C605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6BE9B78-C8CF-6E27-5514-EE0033280FC0}"/>
              </a:ext>
            </a:extLst>
          </p:cNvPr>
          <p:cNvSpPr>
            <a:spLocks noGrp="1"/>
          </p:cNvSpPr>
          <p:nvPr>
            <p:ph type="sldNum" sz="quarter" idx="12"/>
          </p:nvPr>
        </p:nvSpPr>
        <p:spPr/>
        <p:txBody>
          <a:bodyPr/>
          <a:lstStyle/>
          <a:p>
            <a:fld id="{D8D67926-7307-47B7-B00F-9A7008971E0F}" type="slidenum">
              <a:rPr lang="en-IN" smtClean="0"/>
              <a:t>‹#›</a:t>
            </a:fld>
            <a:endParaRPr lang="en-IN"/>
          </a:p>
        </p:txBody>
      </p:sp>
    </p:spTree>
    <p:extLst>
      <p:ext uri="{BB962C8B-B14F-4D97-AF65-F5344CB8AC3E}">
        <p14:creationId xmlns:p14="http://schemas.microsoft.com/office/powerpoint/2010/main" val="29549214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2BDD8-70CF-CD2D-59A6-9048699B3D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3137EEC-1D7F-136E-D7BD-89B4C86C59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3377B0-2FA6-F59D-E33C-D3C42D7B0045}"/>
              </a:ext>
            </a:extLst>
          </p:cNvPr>
          <p:cNvSpPr>
            <a:spLocks noGrp="1"/>
          </p:cNvSpPr>
          <p:nvPr>
            <p:ph type="dt" sz="half" idx="10"/>
          </p:nvPr>
        </p:nvSpPr>
        <p:spPr/>
        <p:txBody>
          <a:bodyPr/>
          <a:lstStyle/>
          <a:p>
            <a:fld id="{483796CF-7417-41B1-B91A-347131BB0671}" type="datetimeFigureOut">
              <a:rPr lang="en-IN" smtClean="0"/>
              <a:t>19-10-2023</a:t>
            </a:fld>
            <a:endParaRPr lang="en-IN"/>
          </a:p>
        </p:txBody>
      </p:sp>
      <p:sp>
        <p:nvSpPr>
          <p:cNvPr id="5" name="Footer Placeholder 4">
            <a:extLst>
              <a:ext uri="{FF2B5EF4-FFF2-40B4-BE49-F238E27FC236}">
                <a16:creationId xmlns:a16="http://schemas.microsoft.com/office/drawing/2014/main" id="{CB8BF77D-1C09-9CFC-FBC1-A8949610411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E65CB19-7E15-DDC5-1F2E-4A81DDBE8E45}"/>
              </a:ext>
            </a:extLst>
          </p:cNvPr>
          <p:cNvSpPr>
            <a:spLocks noGrp="1"/>
          </p:cNvSpPr>
          <p:nvPr>
            <p:ph type="sldNum" sz="quarter" idx="12"/>
          </p:nvPr>
        </p:nvSpPr>
        <p:spPr/>
        <p:txBody>
          <a:bodyPr/>
          <a:lstStyle/>
          <a:p>
            <a:fld id="{D8D67926-7307-47B7-B00F-9A7008971E0F}" type="slidenum">
              <a:rPr lang="en-IN" smtClean="0"/>
              <a:t>‹#›</a:t>
            </a:fld>
            <a:endParaRPr lang="en-IN"/>
          </a:p>
        </p:txBody>
      </p:sp>
    </p:spTree>
    <p:extLst>
      <p:ext uri="{BB962C8B-B14F-4D97-AF65-F5344CB8AC3E}">
        <p14:creationId xmlns:p14="http://schemas.microsoft.com/office/powerpoint/2010/main" val="1771173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8348C-07D9-099B-2460-2985843081D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FC02D27-29B4-41DC-209A-53DFA87728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73390FD-BC43-4FF7-08CA-B3B8BB0B99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D7E2CF7-FA89-84CE-3BBD-F61CEFAD052A}"/>
              </a:ext>
            </a:extLst>
          </p:cNvPr>
          <p:cNvSpPr>
            <a:spLocks noGrp="1"/>
          </p:cNvSpPr>
          <p:nvPr>
            <p:ph type="dt" sz="half" idx="10"/>
          </p:nvPr>
        </p:nvSpPr>
        <p:spPr/>
        <p:txBody>
          <a:bodyPr/>
          <a:lstStyle/>
          <a:p>
            <a:fld id="{483796CF-7417-41B1-B91A-347131BB0671}" type="datetimeFigureOut">
              <a:rPr lang="en-IN" smtClean="0"/>
              <a:t>19-10-2023</a:t>
            </a:fld>
            <a:endParaRPr lang="en-IN"/>
          </a:p>
        </p:txBody>
      </p:sp>
      <p:sp>
        <p:nvSpPr>
          <p:cNvPr id="6" name="Footer Placeholder 5">
            <a:extLst>
              <a:ext uri="{FF2B5EF4-FFF2-40B4-BE49-F238E27FC236}">
                <a16:creationId xmlns:a16="http://schemas.microsoft.com/office/drawing/2014/main" id="{5175C7FB-9B9A-1B06-EBE3-76C8AD1F8CF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687BAF3-6C48-7471-B93A-24D844245786}"/>
              </a:ext>
            </a:extLst>
          </p:cNvPr>
          <p:cNvSpPr>
            <a:spLocks noGrp="1"/>
          </p:cNvSpPr>
          <p:nvPr>
            <p:ph type="sldNum" sz="quarter" idx="12"/>
          </p:nvPr>
        </p:nvSpPr>
        <p:spPr/>
        <p:txBody>
          <a:bodyPr/>
          <a:lstStyle/>
          <a:p>
            <a:fld id="{D8D67926-7307-47B7-B00F-9A7008971E0F}" type="slidenum">
              <a:rPr lang="en-IN" smtClean="0"/>
              <a:t>‹#›</a:t>
            </a:fld>
            <a:endParaRPr lang="en-IN"/>
          </a:p>
        </p:txBody>
      </p:sp>
    </p:spTree>
    <p:extLst>
      <p:ext uri="{BB962C8B-B14F-4D97-AF65-F5344CB8AC3E}">
        <p14:creationId xmlns:p14="http://schemas.microsoft.com/office/powerpoint/2010/main" val="3273286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0" name="PlaceHolder 2"/>
          <p:cNvSpPr>
            <a:spLocks noGrp="1"/>
          </p:cNvSpPr>
          <p:nvPr>
            <p:ph/>
          </p:nvPr>
        </p:nvSpPr>
        <p:spPr>
          <a:xfrm>
            <a:off x="199440" y="1097280"/>
            <a:ext cx="1177884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610D9-06A7-1527-5C8B-E7E40A45DA4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C45C4CD-4AEF-43C5-D368-6EAB7EDAE5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C173D09-542C-0914-960E-D473DE8FE99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F307B10-D2D5-6A5C-220D-3CFEAF4945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CCE396-F423-9125-FA2D-FCDBB2357F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7B4DA5B-48CA-8130-8A35-9F15EA46D428}"/>
              </a:ext>
            </a:extLst>
          </p:cNvPr>
          <p:cNvSpPr>
            <a:spLocks noGrp="1"/>
          </p:cNvSpPr>
          <p:nvPr>
            <p:ph type="dt" sz="half" idx="10"/>
          </p:nvPr>
        </p:nvSpPr>
        <p:spPr/>
        <p:txBody>
          <a:bodyPr/>
          <a:lstStyle/>
          <a:p>
            <a:fld id="{483796CF-7417-41B1-B91A-347131BB0671}" type="datetimeFigureOut">
              <a:rPr lang="en-IN" smtClean="0"/>
              <a:t>19-10-2023</a:t>
            </a:fld>
            <a:endParaRPr lang="en-IN"/>
          </a:p>
        </p:txBody>
      </p:sp>
      <p:sp>
        <p:nvSpPr>
          <p:cNvPr id="8" name="Footer Placeholder 7">
            <a:extLst>
              <a:ext uri="{FF2B5EF4-FFF2-40B4-BE49-F238E27FC236}">
                <a16:creationId xmlns:a16="http://schemas.microsoft.com/office/drawing/2014/main" id="{0AB9F604-99EA-E086-8EBA-F2ECAEB3CCD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69C82A8-2586-A53F-4EFD-8415EB02F4F2}"/>
              </a:ext>
            </a:extLst>
          </p:cNvPr>
          <p:cNvSpPr>
            <a:spLocks noGrp="1"/>
          </p:cNvSpPr>
          <p:nvPr>
            <p:ph type="sldNum" sz="quarter" idx="12"/>
          </p:nvPr>
        </p:nvSpPr>
        <p:spPr/>
        <p:txBody>
          <a:bodyPr/>
          <a:lstStyle/>
          <a:p>
            <a:fld id="{D8D67926-7307-47B7-B00F-9A7008971E0F}" type="slidenum">
              <a:rPr lang="en-IN" smtClean="0"/>
              <a:t>‹#›</a:t>
            </a:fld>
            <a:endParaRPr lang="en-IN"/>
          </a:p>
        </p:txBody>
      </p:sp>
    </p:spTree>
    <p:extLst>
      <p:ext uri="{BB962C8B-B14F-4D97-AF65-F5344CB8AC3E}">
        <p14:creationId xmlns:p14="http://schemas.microsoft.com/office/powerpoint/2010/main" val="12328811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EE37C-288F-1C22-BB8C-121ACD5435C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AB00ED8-C486-E725-5557-F7F6931EFFF9}"/>
              </a:ext>
            </a:extLst>
          </p:cNvPr>
          <p:cNvSpPr>
            <a:spLocks noGrp="1"/>
          </p:cNvSpPr>
          <p:nvPr>
            <p:ph type="dt" sz="half" idx="10"/>
          </p:nvPr>
        </p:nvSpPr>
        <p:spPr/>
        <p:txBody>
          <a:bodyPr/>
          <a:lstStyle/>
          <a:p>
            <a:fld id="{483796CF-7417-41B1-B91A-347131BB0671}" type="datetimeFigureOut">
              <a:rPr lang="en-IN" smtClean="0"/>
              <a:t>19-10-2023</a:t>
            </a:fld>
            <a:endParaRPr lang="en-IN"/>
          </a:p>
        </p:txBody>
      </p:sp>
      <p:sp>
        <p:nvSpPr>
          <p:cNvPr id="4" name="Footer Placeholder 3">
            <a:extLst>
              <a:ext uri="{FF2B5EF4-FFF2-40B4-BE49-F238E27FC236}">
                <a16:creationId xmlns:a16="http://schemas.microsoft.com/office/drawing/2014/main" id="{61F5A62A-1298-F33F-1232-32D28BA827F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853D625-3DE8-6E41-63D8-AF4A8ABEF739}"/>
              </a:ext>
            </a:extLst>
          </p:cNvPr>
          <p:cNvSpPr>
            <a:spLocks noGrp="1"/>
          </p:cNvSpPr>
          <p:nvPr>
            <p:ph type="sldNum" sz="quarter" idx="12"/>
          </p:nvPr>
        </p:nvSpPr>
        <p:spPr/>
        <p:txBody>
          <a:bodyPr/>
          <a:lstStyle/>
          <a:p>
            <a:fld id="{D8D67926-7307-47B7-B00F-9A7008971E0F}" type="slidenum">
              <a:rPr lang="en-IN" smtClean="0"/>
              <a:t>‹#›</a:t>
            </a:fld>
            <a:endParaRPr lang="en-IN"/>
          </a:p>
        </p:txBody>
      </p:sp>
    </p:spTree>
    <p:extLst>
      <p:ext uri="{BB962C8B-B14F-4D97-AF65-F5344CB8AC3E}">
        <p14:creationId xmlns:p14="http://schemas.microsoft.com/office/powerpoint/2010/main" val="31639419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CA8BAA-CEAC-7386-03EE-65363A625D72}"/>
              </a:ext>
            </a:extLst>
          </p:cNvPr>
          <p:cNvSpPr>
            <a:spLocks noGrp="1"/>
          </p:cNvSpPr>
          <p:nvPr>
            <p:ph type="dt" sz="half" idx="10"/>
          </p:nvPr>
        </p:nvSpPr>
        <p:spPr/>
        <p:txBody>
          <a:bodyPr/>
          <a:lstStyle/>
          <a:p>
            <a:fld id="{483796CF-7417-41B1-B91A-347131BB0671}" type="datetimeFigureOut">
              <a:rPr lang="en-IN" smtClean="0"/>
              <a:t>19-10-2023</a:t>
            </a:fld>
            <a:endParaRPr lang="en-IN"/>
          </a:p>
        </p:txBody>
      </p:sp>
      <p:sp>
        <p:nvSpPr>
          <p:cNvPr id="3" name="Footer Placeholder 2">
            <a:extLst>
              <a:ext uri="{FF2B5EF4-FFF2-40B4-BE49-F238E27FC236}">
                <a16:creationId xmlns:a16="http://schemas.microsoft.com/office/drawing/2014/main" id="{87A4D6AB-0605-E62B-BCF2-0EB7D6AA9A7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B2F3880-C2F5-5DB8-2FFF-6856C12F5008}"/>
              </a:ext>
            </a:extLst>
          </p:cNvPr>
          <p:cNvSpPr>
            <a:spLocks noGrp="1"/>
          </p:cNvSpPr>
          <p:nvPr>
            <p:ph type="sldNum" sz="quarter" idx="12"/>
          </p:nvPr>
        </p:nvSpPr>
        <p:spPr/>
        <p:txBody>
          <a:bodyPr/>
          <a:lstStyle/>
          <a:p>
            <a:fld id="{D8D67926-7307-47B7-B00F-9A7008971E0F}" type="slidenum">
              <a:rPr lang="en-IN" smtClean="0"/>
              <a:t>‹#›</a:t>
            </a:fld>
            <a:endParaRPr lang="en-IN"/>
          </a:p>
        </p:txBody>
      </p:sp>
    </p:spTree>
    <p:extLst>
      <p:ext uri="{BB962C8B-B14F-4D97-AF65-F5344CB8AC3E}">
        <p14:creationId xmlns:p14="http://schemas.microsoft.com/office/powerpoint/2010/main" val="23238080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2617A-BE4D-6EAA-31D6-18FE7231C4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01135CE-C369-A730-9F03-D5A5F6F2FE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1B4959E-F820-EAE3-94AD-0C5AA16123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5D3573-2F10-9537-8991-02D3EB4F986E}"/>
              </a:ext>
            </a:extLst>
          </p:cNvPr>
          <p:cNvSpPr>
            <a:spLocks noGrp="1"/>
          </p:cNvSpPr>
          <p:nvPr>
            <p:ph type="dt" sz="half" idx="10"/>
          </p:nvPr>
        </p:nvSpPr>
        <p:spPr/>
        <p:txBody>
          <a:bodyPr/>
          <a:lstStyle/>
          <a:p>
            <a:fld id="{483796CF-7417-41B1-B91A-347131BB0671}" type="datetimeFigureOut">
              <a:rPr lang="en-IN" smtClean="0"/>
              <a:t>19-10-2023</a:t>
            </a:fld>
            <a:endParaRPr lang="en-IN"/>
          </a:p>
        </p:txBody>
      </p:sp>
      <p:sp>
        <p:nvSpPr>
          <p:cNvPr id="6" name="Footer Placeholder 5">
            <a:extLst>
              <a:ext uri="{FF2B5EF4-FFF2-40B4-BE49-F238E27FC236}">
                <a16:creationId xmlns:a16="http://schemas.microsoft.com/office/drawing/2014/main" id="{93D0399C-578E-9711-70F1-39D2E78997E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87DAA75-AE01-52E3-CAB4-97B3114743A4}"/>
              </a:ext>
            </a:extLst>
          </p:cNvPr>
          <p:cNvSpPr>
            <a:spLocks noGrp="1"/>
          </p:cNvSpPr>
          <p:nvPr>
            <p:ph type="sldNum" sz="quarter" idx="12"/>
          </p:nvPr>
        </p:nvSpPr>
        <p:spPr/>
        <p:txBody>
          <a:bodyPr/>
          <a:lstStyle/>
          <a:p>
            <a:fld id="{D8D67926-7307-47B7-B00F-9A7008971E0F}" type="slidenum">
              <a:rPr lang="en-IN" smtClean="0"/>
              <a:t>‹#›</a:t>
            </a:fld>
            <a:endParaRPr lang="en-IN"/>
          </a:p>
        </p:txBody>
      </p:sp>
    </p:spTree>
    <p:extLst>
      <p:ext uri="{BB962C8B-B14F-4D97-AF65-F5344CB8AC3E}">
        <p14:creationId xmlns:p14="http://schemas.microsoft.com/office/powerpoint/2010/main" val="146801963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4B2FD-B964-B727-2C1E-00B86EE0E8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648C2B8-9699-06F2-F164-CFAE401F07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1FCF52D-A852-74F8-B85A-05AD674577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B47AAC-D912-6BAF-79DC-255E6B2B2E70}"/>
              </a:ext>
            </a:extLst>
          </p:cNvPr>
          <p:cNvSpPr>
            <a:spLocks noGrp="1"/>
          </p:cNvSpPr>
          <p:nvPr>
            <p:ph type="dt" sz="half" idx="10"/>
          </p:nvPr>
        </p:nvSpPr>
        <p:spPr/>
        <p:txBody>
          <a:bodyPr/>
          <a:lstStyle/>
          <a:p>
            <a:fld id="{483796CF-7417-41B1-B91A-347131BB0671}" type="datetimeFigureOut">
              <a:rPr lang="en-IN" smtClean="0"/>
              <a:t>19-10-2023</a:t>
            </a:fld>
            <a:endParaRPr lang="en-IN"/>
          </a:p>
        </p:txBody>
      </p:sp>
      <p:sp>
        <p:nvSpPr>
          <p:cNvPr id="6" name="Footer Placeholder 5">
            <a:extLst>
              <a:ext uri="{FF2B5EF4-FFF2-40B4-BE49-F238E27FC236}">
                <a16:creationId xmlns:a16="http://schemas.microsoft.com/office/drawing/2014/main" id="{C56C0BE5-1168-89C6-E68C-8B9304BB09F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7C99CA1-0390-8C4C-5F7A-36A1185A0D5C}"/>
              </a:ext>
            </a:extLst>
          </p:cNvPr>
          <p:cNvSpPr>
            <a:spLocks noGrp="1"/>
          </p:cNvSpPr>
          <p:nvPr>
            <p:ph type="sldNum" sz="quarter" idx="12"/>
          </p:nvPr>
        </p:nvSpPr>
        <p:spPr/>
        <p:txBody>
          <a:bodyPr/>
          <a:lstStyle/>
          <a:p>
            <a:fld id="{D8D67926-7307-47B7-B00F-9A7008971E0F}" type="slidenum">
              <a:rPr lang="en-IN" smtClean="0"/>
              <a:t>‹#›</a:t>
            </a:fld>
            <a:endParaRPr lang="en-IN"/>
          </a:p>
        </p:txBody>
      </p:sp>
    </p:spTree>
    <p:extLst>
      <p:ext uri="{BB962C8B-B14F-4D97-AF65-F5344CB8AC3E}">
        <p14:creationId xmlns:p14="http://schemas.microsoft.com/office/powerpoint/2010/main" val="21488689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25F4E-66A0-C203-856F-D8CD51A71C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B109B0A-25AA-621B-F2AF-55FBF1CDEB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D22FAC9-5CCC-3164-10EB-B22F66331BBD}"/>
              </a:ext>
            </a:extLst>
          </p:cNvPr>
          <p:cNvSpPr>
            <a:spLocks noGrp="1"/>
          </p:cNvSpPr>
          <p:nvPr>
            <p:ph type="dt" sz="half" idx="10"/>
          </p:nvPr>
        </p:nvSpPr>
        <p:spPr/>
        <p:txBody>
          <a:bodyPr/>
          <a:lstStyle/>
          <a:p>
            <a:fld id="{483796CF-7417-41B1-B91A-347131BB0671}" type="datetimeFigureOut">
              <a:rPr lang="en-IN" smtClean="0"/>
              <a:t>19-10-2023</a:t>
            </a:fld>
            <a:endParaRPr lang="en-IN"/>
          </a:p>
        </p:txBody>
      </p:sp>
      <p:sp>
        <p:nvSpPr>
          <p:cNvPr id="5" name="Footer Placeholder 4">
            <a:extLst>
              <a:ext uri="{FF2B5EF4-FFF2-40B4-BE49-F238E27FC236}">
                <a16:creationId xmlns:a16="http://schemas.microsoft.com/office/drawing/2014/main" id="{EC5863B9-F2A5-7A93-106C-1AE32166C21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723FE7-7653-D14E-9276-DDE836C5688A}"/>
              </a:ext>
            </a:extLst>
          </p:cNvPr>
          <p:cNvSpPr>
            <a:spLocks noGrp="1"/>
          </p:cNvSpPr>
          <p:nvPr>
            <p:ph type="sldNum" sz="quarter" idx="12"/>
          </p:nvPr>
        </p:nvSpPr>
        <p:spPr/>
        <p:txBody>
          <a:bodyPr/>
          <a:lstStyle/>
          <a:p>
            <a:fld id="{D8D67926-7307-47B7-B00F-9A7008971E0F}" type="slidenum">
              <a:rPr lang="en-IN" smtClean="0"/>
              <a:t>‹#›</a:t>
            </a:fld>
            <a:endParaRPr lang="en-IN"/>
          </a:p>
        </p:txBody>
      </p:sp>
    </p:spTree>
    <p:extLst>
      <p:ext uri="{BB962C8B-B14F-4D97-AF65-F5344CB8AC3E}">
        <p14:creationId xmlns:p14="http://schemas.microsoft.com/office/powerpoint/2010/main" val="234234431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B54381-D1E0-DA67-2786-AF13701A98B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F2E12DB-C2AB-F2EF-EAA5-1039705AB9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C636D5E-359A-8B32-4F58-11FC13A0AE3A}"/>
              </a:ext>
            </a:extLst>
          </p:cNvPr>
          <p:cNvSpPr>
            <a:spLocks noGrp="1"/>
          </p:cNvSpPr>
          <p:nvPr>
            <p:ph type="dt" sz="half" idx="10"/>
          </p:nvPr>
        </p:nvSpPr>
        <p:spPr/>
        <p:txBody>
          <a:bodyPr/>
          <a:lstStyle/>
          <a:p>
            <a:fld id="{483796CF-7417-41B1-B91A-347131BB0671}" type="datetimeFigureOut">
              <a:rPr lang="en-IN" smtClean="0"/>
              <a:t>19-10-2023</a:t>
            </a:fld>
            <a:endParaRPr lang="en-IN"/>
          </a:p>
        </p:txBody>
      </p:sp>
      <p:sp>
        <p:nvSpPr>
          <p:cNvPr id="5" name="Footer Placeholder 4">
            <a:extLst>
              <a:ext uri="{FF2B5EF4-FFF2-40B4-BE49-F238E27FC236}">
                <a16:creationId xmlns:a16="http://schemas.microsoft.com/office/drawing/2014/main" id="{A8FC4ED4-1A91-6DBA-A726-18BF16FD89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3874BE-6F99-17A6-841D-A92D58D5E100}"/>
              </a:ext>
            </a:extLst>
          </p:cNvPr>
          <p:cNvSpPr>
            <a:spLocks noGrp="1"/>
          </p:cNvSpPr>
          <p:nvPr>
            <p:ph type="sldNum" sz="quarter" idx="12"/>
          </p:nvPr>
        </p:nvSpPr>
        <p:spPr/>
        <p:txBody>
          <a:bodyPr/>
          <a:lstStyle/>
          <a:p>
            <a:fld id="{D8D67926-7307-47B7-B00F-9A7008971E0F}" type="slidenum">
              <a:rPr lang="en-IN" smtClean="0"/>
              <a:t>‹#›</a:t>
            </a:fld>
            <a:endParaRPr lang="en-IN"/>
          </a:p>
        </p:txBody>
      </p:sp>
    </p:spTree>
    <p:extLst>
      <p:ext uri="{BB962C8B-B14F-4D97-AF65-F5344CB8AC3E}">
        <p14:creationId xmlns:p14="http://schemas.microsoft.com/office/powerpoint/2010/main" val="1731673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A9F18-CDB1-42E7-191B-B5FA5CB130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E126A1D-80BD-F40F-B762-E0BC1A3F69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4E03644-E1BA-0240-9DAE-3F0DE36E33C8}"/>
              </a:ext>
            </a:extLst>
          </p:cNvPr>
          <p:cNvSpPr>
            <a:spLocks noGrp="1"/>
          </p:cNvSpPr>
          <p:nvPr>
            <p:ph type="dt" sz="half" idx="10"/>
          </p:nvPr>
        </p:nvSpPr>
        <p:spPr/>
        <p:txBody>
          <a:bodyPr/>
          <a:lstStyle/>
          <a:p>
            <a:fld id="{516599E1-EC2A-4D22-8220-D6ADF4A38050}" type="datetimeFigureOut">
              <a:rPr lang="en-IN" smtClean="0"/>
              <a:t>19-10-2023</a:t>
            </a:fld>
            <a:endParaRPr lang="en-IN"/>
          </a:p>
        </p:txBody>
      </p:sp>
      <p:sp>
        <p:nvSpPr>
          <p:cNvPr id="5" name="Footer Placeholder 4">
            <a:extLst>
              <a:ext uri="{FF2B5EF4-FFF2-40B4-BE49-F238E27FC236}">
                <a16:creationId xmlns:a16="http://schemas.microsoft.com/office/drawing/2014/main" id="{30B91001-DC61-0E54-58C7-B2A102316CA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460492-4E5A-6579-F95D-0BD9AAA2AB0E}"/>
              </a:ext>
            </a:extLst>
          </p:cNvPr>
          <p:cNvSpPr>
            <a:spLocks noGrp="1"/>
          </p:cNvSpPr>
          <p:nvPr>
            <p:ph type="sldNum" sz="quarter" idx="12"/>
          </p:nvPr>
        </p:nvSpPr>
        <p:spPr/>
        <p:txBody>
          <a:bodyPr/>
          <a:lstStyle/>
          <a:p>
            <a:fld id="{3D32D575-5940-4A4E-B55F-21FF28CC24D9}" type="slidenum">
              <a:rPr lang="en-IN" smtClean="0"/>
              <a:t>‹#›</a:t>
            </a:fld>
            <a:endParaRPr lang="en-IN"/>
          </a:p>
        </p:txBody>
      </p:sp>
    </p:spTree>
    <p:extLst>
      <p:ext uri="{BB962C8B-B14F-4D97-AF65-F5344CB8AC3E}">
        <p14:creationId xmlns:p14="http://schemas.microsoft.com/office/powerpoint/2010/main" val="3034702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F1876-C879-5FDB-ED05-3DFA44A5A9E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0BCA9CD-DCAD-C1B8-8DFC-CE869C7BE5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40B9991-DAD1-1070-7D08-8AC59297310B}"/>
              </a:ext>
            </a:extLst>
          </p:cNvPr>
          <p:cNvSpPr>
            <a:spLocks noGrp="1"/>
          </p:cNvSpPr>
          <p:nvPr>
            <p:ph type="dt" sz="half" idx="10"/>
          </p:nvPr>
        </p:nvSpPr>
        <p:spPr/>
        <p:txBody>
          <a:bodyPr/>
          <a:lstStyle/>
          <a:p>
            <a:fld id="{516599E1-EC2A-4D22-8220-D6ADF4A38050}" type="datetimeFigureOut">
              <a:rPr lang="en-IN" smtClean="0"/>
              <a:t>19-10-2023</a:t>
            </a:fld>
            <a:endParaRPr lang="en-IN"/>
          </a:p>
        </p:txBody>
      </p:sp>
      <p:sp>
        <p:nvSpPr>
          <p:cNvPr id="5" name="Footer Placeholder 4">
            <a:extLst>
              <a:ext uri="{FF2B5EF4-FFF2-40B4-BE49-F238E27FC236}">
                <a16:creationId xmlns:a16="http://schemas.microsoft.com/office/drawing/2014/main" id="{42694F12-A5EF-3AE6-D172-CC4029B66E9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5C38013-CCE9-6350-4D56-49AB92256F9C}"/>
              </a:ext>
            </a:extLst>
          </p:cNvPr>
          <p:cNvSpPr>
            <a:spLocks noGrp="1"/>
          </p:cNvSpPr>
          <p:nvPr>
            <p:ph type="sldNum" sz="quarter" idx="12"/>
          </p:nvPr>
        </p:nvSpPr>
        <p:spPr/>
        <p:txBody>
          <a:bodyPr/>
          <a:lstStyle/>
          <a:p>
            <a:fld id="{3D32D575-5940-4A4E-B55F-21FF28CC24D9}" type="slidenum">
              <a:rPr lang="en-IN" smtClean="0"/>
              <a:t>‹#›</a:t>
            </a:fld>
            <a:endParaRPr lang="en-IN"/>
          </a:p>
        </p:txBody>
      </p:sp>
    </p:spTree>
    <p:extLst>
      <p:ext uri="{BB962C8B-B14F-4D97-AF65-F5344CB8AC3E}">
        <p14:creationId xmlns:p14="http://schemas.microsoft.com/office/powerpoint/2010/main" val="9575751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3674F-EB78-4F2A-0E0F-00E624BFC44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02678BE-966B-CCA7-811C-4DD4AF3C61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373EA9-3ABE-41E1-02F2-7EE906F17B43}"/>
              </a:ext>
            </a:extLst>
          </p:cNvPr>
          <p:cNvSpPr>
            <a:spLocks noGrp="1"/>
          </p:cNvSpPr>
          <p:nvPr>
            <p:ph type="dt" sz="half" idx="10"/>
          </p:nvPr>
        </p:nvSpPr>
        <p:spPr/>
        <p:txBody>
          <a:bodyPr/>
          <a:lstStyle/>
          <a:p>
            <a:fld id="{516599E1-EC2A-4D22-8220-D6ADF4A38050}" type="datetimeFigureOut">
              <a:rPr lang="en-IN" smtClean="0"/>
              <a:t>19-10-2023</a:t>
            </a:fld>
            <a:endParaRPr lang="en-IN"/>
          </a:p>
        </p:txBody>
      </p:sp>
      <p:sp>
        <p:nvSpPr>
          <p:cNvPr id="5" name="Footer Placeholder 4">
            <a:extLst>
              <a:ext uri="{FF2B5EF4-FFF2-40B4-BE49-F238E27FC236}">
                <a16:creationId xmlns:a16="http://schemas.microsoft.com/office/drawing/2014/main" id="{C32B147D-024E-D279-BDEA-376CD0573DA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2C934AF-6D6F-A711-0431-C03B94D7D5D5}"/>
              </a:ext>
            </a:extLst>
          </p:cNvPr>
          <p:cNvSpPr>
            <a:spLocks noGrp="1"/>
          </p:cNvSpPr>
          <p:nvPr>
            <p:ph type="sldNum" sz="quarter" idx="12"/>
          </p:nvPr>
        </p:nvSpPr>
        <p:spPr/>
        <p:txBody>
          <a:bodyPr/>
          <a:lstStyle/>
          <a:p>
            <a:fld id="{3D32D575-5940-4A4E-B55F-21FF28CC24D9}" type="slidenum">
              <a:rPr lang="en-IN" smtClean="0"/>
              <a:t>‹#›</a:t>
            </a:fld>
            <a:endParaRPr lang="en-IN"/>
          </a:p>
        </p:txBody>
      </p:sp>
    </p:spTree>
    <p:extLst>
      <p:ext uri="{BB962C8B-B14F-4D97-AF65-F5344CB8AC3E}">
        <p14:creationId xmlns:p14="http://schemas.microsoft.com/office/powerpoint/2010/main" val="2630422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2" name="PlaceHolder 2"/>
          <p:cNvSpPr>
            <a:spLocks noGrp="1"/>
          </p:cNvSpPr>
          <p:nvPr>
            <p:ph/>
          </p:nvPr>
        </p:nvSpPr>
        <p:spPr>
          <a:xfrm>
            <a:off x="1994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13" name="PlaceHolder 3"/>
          <p:cNvSpPr>
            <a:spLocks noGrp="1"/>
          </p:cNvSpPr>
          <p:nvPr>
            <p:ph/>
          </p:nvPr>
        </p:nvSpPr>
        <p:spPr>
          <a:xfrm>
            <a:off x="62348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A4D28-16AE-485A-62B3-0C15C1C0CD6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38C41F5-5DB1-02C5-FEA1-619BA55CFD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878A0DD-47B9-96FD-07DC-FDD0628D491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C126E29-0DCB-8DA7-DD3E-1D8B7F982892}"/>
              </a:ext>
            </a:extLst>
          </p:cNvPr>
          <p:cNvSpPr>
            <a:spLocks noGrp="1"/>
          </p:cNvSpPr>
          <p:nvPr>
            <p:ph type="dt" sz="half" idx="10"/>
          </p:nvPr>
        </p:nvSpPr>
        <p:spPr/>
        <p:txBody>
          <a:bodyPr/>
          <a:lstStyle/>
          <a:p>
            <a:fld id="{516599E1-EC2A-4D22-8220-D6ADF4A38050}" type="datetimeFigureOut">
              <a:rPr lang="en-IN" smtClean="0"/>
              <a:t>19-10-2023</a:t>
            </a:fld>
            <a:endParaRPr lang="en-IN"/>
          </a:p>
        </p:txBody>
      </p:sp>
      <p:sp>
        <p:nvSpPr>
          <p:cNvPr id="6" name="Footer Placeholder 5">
            <a:extLst>
              <a:ext uri="{FF2B5EF4-FFF2-40B4-BE49-F238E27FC236}">
                <a16:creationId xmlns:a16="http://schemas.microsoft.com/office/drawing/2014/main" id="{0F8C780C-446A-ABAC-6130-2790BE866F4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9758257-FCED-0E9A-2A18-23AFC0A6ADFF}"/>
              </a:ext>
            </a:extLst>
          </p:cNvPr>
          <p:cNvSpPr>
            <a:spLocks noGrp="1"/>
          </p:cNvSpPr>
          <p:nvPr>
            <p:ph type="sldNum" sz="quarter" idx="12"/>
          </p:nvPr>
        </p:nvSpPr>
        <p:spPr/>
        <p:txBody>
          <a:bodyPr/>
          <a:lstStyle/>
          <a:p>
            <a:fld id="{3D32D575-5940-4A4E-B55F-21FF28CC24D9}" type="slidenum">
              <a:rPr lang="en-IN" smtClean="0"/>
              <a:t>‹#›</a:t>
            </a:fld>
            <a:endParaRPr lang="en-IN"/>
          </a:p>
        </p:txBody>
      </p:sp>
    </p:spTree>
    <p:extLst>
      <p:ext uri="{BB962C8B-B14F-4D97-AF65-F5344CB8AC3E}">
        <p14:creationId xmlns:p14="http://schemas.microsoft.com/office/powerpoint/2010/main" val="9795140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1DC60-9E43-2540-53FF-7DB79D3735D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2A2A8C7-2FF8-7537-2A8A-5E5AEB6524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F63E7E-19D5-254F-B1D0-A44DD1AD2A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26145D1-9E46-FB24-62FD-C3B8088941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20CFC3-0AA6-47C7-1689-F290DA8AFC9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4A104F4-CF2E-D581-9594-B0BA09BFC447}"/>
              </a:ext>
            </a:extLst>
          </p:cNvPr>
          <p:cNvSpPr>
            <a:spLocks noGrp="1"/>
          </p:cNvSpPr>
          <p:nvPr>
            <p:ph type="dt" sz="half" idx="10"/>
          </p:nvPr>
        </p:nvSpPr>
        <p:spPr/>
        <p:txBody>
          <a:bodyPr/>
          <a:lstStyle/>
          <a:p>
            <a:fld id="{516599E1-EC2A-4D22-8220-D6ADF4A38050}" type="datetimeFigureOut">
              <a:rPr lang="en-IN" smtClean="0"/>
              <a:t>19-10-2023</a:t>
            </a:fld>
            <a:endParaRPr lang="en-IN"/>
          </a:p>
        </p:txBody>
      </p:sp>
      <p:sp>
        <p:nvSpPr>
          <p:cNvPr id="8" name="Footer Placeholder 7">
            <a:extLst>
              <a:ext uri="{FF2B5EF4-FFF2-40B4-BE49-F238E27FC236}">
                <a16:creationId xmlns:a16="http://schemas.microsoft.com/office/drawing/2014/main" id="{239CE8DF-8213-C6FB-2B62-FFBE7AFE885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E550B73-80F3-931E-729F-1F2C6E59DBBD}"/>
              </a:ext>
            </a:extLst>
          </p:cNvPr>
          <p:cNvSpPr>
            <a:spLocks noGrp="1"/>
          </p:cNvSpPr>
          <p:nvPr>
            <p:ph type="sldNum" sz="quarter" idx="12"/>
          </p:nvPr>
        </p:nvSpPr>
        <p:spPr/>
        <p:txBody>
          <a:bodyPr/>
          <a:lstStyle/>
          <a:p>
            <a:fld id="{3D32D575-5940-4A4E-B55F-21FF28CC24D9}" type="slidenum">
              <a:rPr lang="en-IN" smtClean="0"/>
              <a:t>‹#›</a:t>
            </a:fld>
            <a:endParaRPr lang="en-IN"/>
          </a:p>
        </p:txBody>
      </p:sp>
    </p:spTree>
    <p:extLst>
      <p:ext uri="{BB962C8B-B14F-4D97-AF65-F5344CB8AC3E}">
        <p14:creationId xmlns:p14="http://schemas.microsoft.com/office/powerpoint/2010/main" val="21663856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E6532-0279-3866-9487-8C06F8DB2D1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ED1812C-3C02-8DD2-5880-503313BC7A75}"/>
              </a:ext>
            </a:extLst>
          </p:cNvPr>
          <p:cNvSpPr>
            <a:spLocks noGrp="1"/>
          </p:cNvSpPr>
          <p:nvPr>
            <p:ph type="dt" sz="half" idx="10"/>
          </p:nvPr>
        </p:nvSpPr>
        <p:spPr/>
        <p:txBody>
          <a:bodyPr/>
          <a:lstStyle/>
          <a:p>
            <a:fld id="{516599E1-EC2A-4D22-8220-D6ADF4A38050}" type="datetimeFigureOut">
              <a:rPr lang="en-IN" smtClean="0"/>
              <a:t>19-10-2023</a:t>
            </a:fld>
            <a:endParaRPr lang="en-IN"/>
          </a:p>
        </p:txBody>
      </p:sp>
      <p:sp>
        <p:nvSpPr>
          <p:cNvPr id="4" name="Footer Placeholder 3">
            <a:extLst>
              <a:ext uri="{FF2B5EF4-FFF2-40B4-BE49-F238E27FC236}">
                <a16:creationId xmlns:a16="http://schemas.microsoft.com/office/drawing/2014/main" id="{5F46D468-0F05-3A21-B8AC-449B07B57A8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5F94B48-A4AE-8D6A-7AF4-85F963562212}"/>
              </a:ext>
            </a:extLst>
          </p:cNvPr>
          <p:cNvSpPr>
            <a:spLocks noGrp="1"/>
          </p:cNvSpPr>
          <p:nvPr>
            <p:ph type="sldNum" sz="quarter" idx="12"/>
          </p:nvPr>
        </p:nvSpPr>
        <p:spPr/>
        <p:txBody>
          <a:bodyPr/>
          <a:lstStyle/>
          <a:p>
            <a:fld id="{3D32D575-5940-4A4E-B55F-21FF28CC24D9}" type="slidenum">
              <a:rPr lang="en-IN" smtClean="0"/>
              <a:t>‹#›</a:t>
            </a:fld>
            <a:endParaRPr lang="en-IN"/>
          </a:p>
        </p:txBody>
      </p:sp>
    </p:spTree>
    <p:extLst>
      <p:ext uri="{BB962C8B-B14F-4D97-AF65-F5344CB8AC3E}">
        <p14:creationId xmlns:p14="http://schemas.microsoft.com/office/powerpoint/2010/main" val="5616569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045146-61A7-1104-9760-EDF04F1C603D}"/>
              </a:ext>
            </a:extLst>
          </p:cNvPr>
          <p:cNvSpPr>
            <a:spLocks noGrp="1"/>
          </p:cNvSpPr>
          <p:nvPr>
            <p:ph type="dt" sz="half" idx="10"/>
          </p:nvPr>
        </p:nvSpPr>
        <p:spPr/>
        <p:txBody>
          <a:bodyPr/>
          <a:lstStyle/>
          <a:p>
            <a:fld id="{516599E1-EC2A-4D22-8220-D6ADF4A38050}" type="datetimeFigureOut">
              <a:rPr lang="en-IN" smtClean="0"/>
              <a:t>19-10-2023</a:t>
            </a:fld>
            <a:endParaRPr lang="en-IN"/>
          </a:p>
        </p:txBody>
      </p:sp>
      <p:sp>
        <p:nvSpPr>
          <p:cNvPr id="3" name="Footer Placeholder 2">
            <a:extLst>
              <a:ext uri="{FF2B5EF4-FFF2-40B4-BE49-F238E27FC236}">
                <a16:creationId xmlns:a16="http://schemas.microsoft.com/office/drawing/2014/main" id="{3642B27D-939B-DBEE-3FD7-CBC97772930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59DE19B-A61F-91BA-1FE4-738466B6703A}"/>
              </a:ext>
            </a:extLst>
          </p:cNvPr>
          <p:cNvSpPr>
            <a:spLocks noGrp="1"/>
          </p:cNvSpPr>
          <p:nvPr>
            <p:ph type="sldNum" sz="quarter" idx="12"/>
          </p:nvPr>
        </p:nvSpPr>
        <p:spPr/>
        <p:txBody>
          <a:bodyPr/>
          <a:lstStyle/>
          <a:p>
            <a:fld id="{3D32D575-5940-4A4E-B55F-21FF28CC24D9}" type="slidenum">
              <a:rPr lang="en-IN" smtClean="0"/>
              <a:t>‹#›</a:t>
            </a:fld>
            <a:endParaRPr lang="en-IN"/>
          </a:p>
        </p:txBody>
      </p:sp>
    </p:spTree>
    <p:extLst>
      <p:ext uri="{BB962C8B-B14F-4D97-AF65-F5344CB8AC3E}">
        <p14:creationId xmlns:p14="http://schemas.microsoft.com/office/powerpoint/2010/main" val="24584316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BF509-42D1-9C61-2EF6-5A13A36989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A32BC3D-3F12-44D7-A192-90C648AC3F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F46853D-F93B-5988-C3FA-77F9EB9CB0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1BB4E2-3551-B745-D5C6-053D445839B4}"/>
              </a:ext>
            </a:extLst>
          </p:cNvPr>
          <p:cNvSpPr>
            <a:spLocks noGrp="1"/>
          </p:cNvSpPr>
          <p:nvPr>
            <p:ph type="dt" sz="half" idx="10"/>
          </p:nvPr>
        </p:nvSpPr>
        <p:spPr/>
        <p:txBody>
          <a:bodyPr/>
          <a:lstStyle/>
          <a:p>
            <a:fld id="{516599E1-EC2A-4D22-8220-D6ADF4A38050}" type="datetimeFigureOut">
              <a:rPr lang="en-IN" smtClean="0"/>
              <a:t>19-10-2023</a:t>
            </a:fld>
            <a:endParaRPr lang="en-IN"/>
          </a:p>
        </p:txBody>
      </p:sp>
      <p:sp>
        <p:nvSpPr>
          <p:cNvPr id="6" name="Footer Placeholder 5">
            <a:extLst>
              <a:ext uri="{FF2B5EF4-FFF2-40B4-BE49-F238E27FC236}">
                <a16:creationId xmlns:a16="http://schemas.microsoft.com/office/drawing/2014/main" id="{F2E054F1-A29F-0A3D-0430-04C62B3588D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7320793-61C5-D267-45A2-36EB09C7D229}"/>
              </a:ext>
            </a:extLst>
          </p:cNvPr>
          <p:cNvSpPr>
            <a:spLocks noGrp="1"/>
          </p:cNvSpPr>
          <p:nvPr>
            <p:ph type="sldNum" sz="quarter" idx="12"/>
          </p:nvPr>
        </p:nvSpPr>
        <p:spPr/>
        <p:txBody>
          <a:bodyPr/>
          <a:lstStyle/>
          <a:p>
            <a:fld id="{3D32D575-5940-4A4E-B55F-21FF28CC24D9}" type="slidenum">
              <a:rPr lang="en-IN" smtClean="0"/>
              <a:t>‹#›</a:t>
            </a:fld>
            <a:endParaRPr lang="en-IN"/>
          </a:p>
        </p:txBody>
      </p:sp>
    </p:spTree>
    <p:extLst>
      <p:ext uri="{BB962C8B-B14F-4D97-AF65-F5344CB8AC3E}">
        <p14:creationId xmlns:p14="http://schemas.microsoft.com/office/powerpoint/2010/main" val="352709045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6C2E7-85F8-4BFF-7527-5B55999E00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F584C79-68EB-392C-4D10-9BEEB1E22A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80BE02C-7E50-5A4D-58A4-2011FC17D7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B26E84-FB55-7900-1EA3-C67328133347}"/>
              </a:ext>
            </a:extLst>
          </p:cNvPr>
          <p:cNvSpPr>
            <a:spLocks noGrp="1"/>
          </p:cNvSpPr>
          <p:nvPr>
            <p:ph type="dt" sz="half" idx="10"/>
          </p:nvPr>
        </p:nvSpPr>
        <p:spPr/>
        <p:txBody>
          <a:bodyPr/>
          <a:lstStyle/>
          <a:p>
            <a:fld id="{516599E1-EC2A-4D22-8220-D6ADF4A38050}" type="datetimeFigureOut">
              <a:rPr lang="en-IN" smtClean="0"/>
              <a:t>19-10-2023</a:t>
            </a:fld>
            <a:endParaRPr lang="en-IN"/>
          </a:p>
        </p:txBody>
      </p:sp>
      <p:sp>
        <p:nvSpPr>
          <p:cNvPr id="6" name="Footer Placeholder 5">
            <a:extLst>
              <a:ext uri="{FF2B5EF4-FFF2-40B4-BE49-F238E27FC236}">
                <a16:creationId xmlns:a16="http://schemas.microsoft.com/office/drawing/2014/main" id="{0EA2EB09-CA41-5A5E-8A9B-6B1FA7D6C5F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1C1E71C-FEE5-FABE-E64E-09C5F6C0FBF8}"/>
              </a:ext>
            </a:extLst>
          </p:cNvPr>
          <p:cNvSpPr>
            <a:spLocks noGrp="1"/>
          </p:cNvSpPr>
          <p:nvPr>
            <p:ph type="sldNum" sz="quarter" idx="12"/>
          </p:nvPr>
        </p:nvSpPr>
        <p:spPr/>
        <p:txBody>
          <a:bodyPr/>
          <a:lstStyle/>
          <a:p>
            <a:fld id="{3D32D575-5940-4A4E-B55F-21FF28CC24D9}" type="slidenum">
              <a:rPr lang="en-IN" smtClean="0"/>
              <a:t>‹#›</a:t>
            </a:fld>
            <a:endParaRPr lang="en-IN"/>
          </a:p>
        </p:txBody>
      </p:sp>
    </p:spTree>
    <p:extLst>
      <p:ext uri="{BB962C8B-B14F-4D97-AF65-F5344CB8AC3E}">
        <p14:creationId xmlns:p14="http://schemas.microsoft.com/office/powerpoint/2010/main" val="42235295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B9E81-F719-42A5-B65D-776FBE0C8E6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AE166A3-5E50-5BD3-AB2D-791381976B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75879A-6F9D-7B28-2B20-7C6EE1BD74B6}"/>
              </a:ext>
            </a:extLst>
          </p:cNvPr>
          <p:cNvSpPr>
            <a:spLocks noGrp="1"/>
          </p:cNvSpPr>
          <p:nvPr>
            <p:ph type="dt" sz="half" idx="10"/>
          </p:nvPr>
        </p:nvSpPr>
        <p:spPr/>
        <p:txBody>
          <a:bodyPr/>
          <a:lstStyle/>
          <a:p>
            <a:fld id="{516599E1-EC2A-4D22-8220-D6ADF4A38050}" type="datetimeFigureOut">
              <a:rPr lang="en-IN" smtClean="0"/>
              <a:t>19-10-2023</a:t>
            </a:fld>
            <a:endParaRPr lang="en-IN"/>
          </a:p>
        </p:txBody>
      </p:sp>
      <p:sp>
        <p:nvSpPr>
          <p:cNvPr id="5" name="Footer Placeholder 4">
            <a:extLst>
              <a:ext uri="{FF2B5EF4-FFF2-40B4-BE49-F238E27FC236}">
                <a16:creationId xmlns:a16="http://schemas.microsoft.com/office/drawing/2014/main" id="{F6057EDB-927D-528A-6046-4AA9C5307EF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DEA3360-E8ED-FA5F-A7C4-7E49F287AF1E}"/>
              </a:ext>
            </a:extLst>
          </p:cNvPr>
          <p:cNvSpPr>
            <a:spLocks noGrp="1"/>
          </p:cNvSpPr>
          <p:nvPr>
            <p:ph type="sldNum" sz="quarter" idx="12"/>
          </p:nvPr>
        </p:nvSpPr>
        <p:spPr/>
        <p:txBody>
          <a:bodyPr/>
          <a:lstStyle/>
          <a:p>
            <a:fld id="{3D32D575-5940-4A4E-B55F-21FF28CC24D9}" type="slidenum">
              <a:rPr lang="en-IN" smtClean="0"/>
              <a:t>‹#›</a:t>
            </a:fld>
            <a:endParaRPr lang="en-IN"/>
          </a:p>
        </p:txBody>
      </p:sp>
    </p:spTree>
    <p:extLst>
      <p:ext uri="{BB962C8B-B14F-4D97-AF65-F5344CB8AC3E}">
        <p14:creationId xmlns:p14="http://schemas.microsoft.com/office/powerpoint/2010/main" val="31741288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B3414E-2E7A-595E-C449-CA4212B7AF0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7E5B3AF-730A-478A-9CB3-EE3A24DDD5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E81234A-561E-204C-F61C-07C3611EE5EE}"/>
              </a:ext>
            </a:extLst>
          </p:cNvPr>
          <p:cNvSpPr>
            <a:spLocks noGrp="1"/>
          </p:cNvSpPr>
          <p:nvPr>
            <p:ph type="dt" sz="half" idx="10"/>
          </p:nvPr>
        </p:nvSpPr>
        <p:spPr/>
        <p:txBody>
          <a:bodyPr/>
          <a:lstStyle/>
          <a:p>
            <a:fld id="{516599E1-EC2A-4D22-8220-D6ADF4A38050}" type="datetimeFigureOut">
              <a:rPr lang="en-IN" smtClean="0"/>
              <a:t>19-10-2023</a:t>
            </a:fld>
            <a:endParaRPr lang="en-IN"/>
          </a:p>
        </p:txBody>
      </p:sp>
      <p:sp>
        <p:nvSpPr>
          <p:cNvPr id="5" name="Footer Placeholder 4">
            <a:extLst>
              <a:ext uri="{FF2B5EF4-FFF2-40B4-BE49-F238E27FC236}">
                <a16:creationId xmlns:a16="http://schemas.microsoft.com/office/drawing/2014/main" id="{62525E3B-442E-262B-93B2-306805CE313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3937EC8-BCAE-A05B-6137-89DFBAA183D9}"/>
              </a:ext>
            </a:extLst>
          </p:cNvPr>
          <p:cNvSpPr>
            <a:spLocks noGrp="1"/>
          </p:cNvSpPr>
          <p:nvPr>
            <p:ph type="sldNum" sz="quarter" idx="12"/>
          </p:nvPr>
        </p:nvSpPr>
        <p:spPr/>
        <p:txBody>
          <a:bodyPr/>
          <a:lstStyle/>
          <a:p>
            <a:fld id="{3D32D575-5940-4A4E-B55F-21FF28CC24D9}" type="slidenum">
              <a:rPr lang="en-IN" smtClean="0"/>
              <a:t>‹#›</a:t>
            </a:fld>
            <a:endParaRPr lang="en-IN"/>
          </a:p>
        </p:txBody>
      </p:sp>
    </p:spTree>
    <p:extLst>
      <p:ext uri="{BB962C8B-B14F-4D97-AF65-F5344CB8AC3E}">
        <p14:creationId xmlns:p14="http://schemas.microsoft.com/office/powerpoint/2010/main" val="3926495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0" y="232920"/>
            <a:ext cx="12191760" cy="331380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7" name="PlaceHolder 2"/>
          <p:cNvSpPr>
            <a:spLocks noGrp="1"/>
          </p:cNvSpPr>
          <p:nvPr>
            <p:ph/>
          </p:nvPr>
        </p:nvSpPr>
        <p:spPr>
          <a:xfrm>
            <a:off x="1994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18" name="PlaceHolder 3"/>
          <p:cNvSpPr>
            <a:spLocks noGrp="1"/>
          </p:cNvSpPr>
          <p:nvPr>
            <p:ph/>
          </p:nvPr>
        </p:nvSpPr>
        <p:spPr>
          <a:xfrm>
            <a:off x="62348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19" name="PlaceHolder 4"/>
          <p:cNvSpPr>
            <a:spLocks noGrp="1"/>
          </p:cNvSpPr>
          <p:nvPr>
            <p:ph/>
          </p:nvPr>
        </p:nvSpPr>
        <p:spPr>
          <a:xfrm>
            <a:off x="1994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1" name="PlaceHolder 2"/>
          <p:cNvSpPr>
            <a:spLocks noGrp="1"/>
          </p:cNvSpPr>
          <p:nvPr>
            <p:ph/>
          </p:nvPr>
        </p:nvSpPr>
        <p:spPr>
          <a:xfrm>
            <a:off x="199440" y="1097280"/>
            <a:ext cx="5747760" cy="539460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22" name="PlaceHolder 3"/>
          <p:cNvSpPr>
            <a:spLocks noGrp="1"/>
          </p:cNvSpPr>
          <p:nvPr>
            <p:ph/>
          </p:nvPr>
        </p:nvSpPr>
        <p:spPr>
          <a:xfrm>
            <a:off x="62348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23" name="PlaceHolder 4"/>
          <p:cNvSpPr>
            <a:spLocks noGrp="1"/>
          </p:cNvSpPr>
          <p:nvPr>
            <p:ph/>
          </p:nvPr>
        </p:nvSpPr>
        <p:spPr>
          <a:xfrm>
            <a:off x="6234840" y="391500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0" y="232920"/>
            <a:ext cx="12191760" cy="7146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5" name="PlaceHolder 2"/>
          <p:cNvSpPr>
            <a:spLocks noGrp="1"/>
          </p:cNvSpPr>
          <p:nvPr>
            <p:ph/>
          </p:nvPr>
        </p:nvSpPr>
        <p:spPr>
          <a:xfrm>
            <a:off x="1994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26" name="PlaceHolder 3"/>
          <p:cNvSpPr>
            <a:spLocks noGrp="1"/>
          </p:cNvSpPr>
          <p:nvPr>
            <p:ph/>
          </p:nvPr>
        </p:nvSpPr>
        <p:spPr>
          <a:xfrm>
            <a:off x="6234840" y="1097280"/>
            <a:ext cx="574776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
        <p:nvSpPr>
          <p:cNvPr id="27" name="PlaceHolder 4"/>
          <p:cNvSpPr>
            <a:spLocks noGrp="1"/>
          </p:cNvSpPr>
          <p:nvPr>
            <p:ph/>
          </p:nvPr>
        </p:nvSpPr>
        <p:spPr>
          <a:xfrm>
            <a:off x="199440" y="3915000"/>
            <a:ext cx="11778840" cy="2572920"/>
          </a:xfrm>
          <a:prstGeom prst="rect">
            <a:avLst/>
          </a:prstGeom>
          <a:noFill/>
          <a:ln w="0">
            <a:noFill/>
          </a:ln>
        </p:spPr>
        <p:txBody>
          <a:bodyPr lIns="0" tIns="0" rIns="0" bIns="0" anchor="t">
            <a:normAutofit/>
          </a:bodyPr>
          <a:lstStyle/>
          <a:p>
            <a:pPr algn="just">
              <a:spcBef>
                <a:spcPts val="1417"/>
              </a:spcBef>
            </a:pPr>
            <a:endParaRPr lang="en-US" sz="2800" b="0" strike="noStrike" spc="-1">
              <a:solidFill>
                <a:srgbClr val="000000"/>
              </a:solidFill>
              <a:latin typeface="Times New Roman"/>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jpe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Date Placeholder 3"/>
          <p:cNvSpPr/>
          <p:nvPr/>
        </p:nvSpPr>
        <p:spPr>
          <a:xfrm>
            <a:off x="777240" y="6634440"/>
            <a:ext cx="5781600" cy="220680"/>
          </a:xfrm>
          <a:prstGeom prst="rect">
            <a:avLst/>
          </a:prstGeom>
          <a:solidFill>
            <a:srgbClr val="002060"/>
          </a:solidFill>
          <a:ln w="0">
            <a:noFill/>
          </a:ln>
        </p:spPr>
        <p:style>
          <a:lnRef idx="0">
            <a:scrgbClr r="0" g="0" b="0"/>
          </a:lnRef>
          <a:fillRef idx="0">
            <a:scrgbClr r="0" g="0" b="0"/>
          </a:fillRef>
          <a:effectRef idx="0">
            <a:scrgbClr r="0" g="0" b="0"/>
          </a:effectRef>
          <a:fontRef idx="minor"/>
        </p:style>
      </p:sp>
      <p:sp>
        <p:nvSpPr>
          <p:cNvPr id="8" name="Date Placeholder 3"/>
          <p:cNvSpPr/>
          <p:nvPr/>
        </p:nvSpPr>
        <p:spPr>
          <a:xfrm>
            <a:off x="6559200" y="6634440"/>
            <a:ext cx="5194800" cy="220680"/>
          </a:xfrm>
          <a:prstGeom prst="rect">
            <a:avLst/>
          </a:prstGeom>
          <a:solidFill>
            <a:srgbClr val="008080"/>
          </a:solidFill>
          <a:ln w="0">
            <a:noFill/>
          </a:ln>
        </p:spPr>
        <p:style>
          <a:lnRef idx="0">
            <a:scrgbClr r="0" g="0" b="0"/>
          </a:lnRef>
          <a:fillRef idx="0">
            <a:scrgbClr r="0" g="0" b="0"/>
          </a:fillRef>
          <a:effectRef idx="0">
            <a:scrgbClr r="0" g="0" b="0"/>
          </a:effectRef>
          <a:fontRef idx="minor"/>
        </p:style>
      </p:sp>
      <p:sp>
        <p:nvSpPr>
          <p:cNvPr id="2" name="Date Placeholder 3"/>
          <p:cNvSpPr/>
          <p:nvPr/>
        </p:nvSpPr>
        <p:spPr>
          <a:xfrm>
            <a:off x="11754360" y="6636960"/>
            <a:ext cx="437400" cy="220680"/>
          </a:xfrm>
          <a:prstGeom prst="rect">
            <a:avLst/>
          </a:prstGeom>
          <a:solidFill>
            <a:schemeClr val="accent4"/>
          </a:solidFill>
          <a:ln w="0">
            <a:noFill/>
          </a:ln>
        </p:spPr>
        <p:style>
          <a:lnRef idx="0">
            <a:scrgbClr r="0" g="0" b="0"/>
          </a:lnRef>
          <a:fillRef idx="0">
            <a:scrgbClr r="0" g="0" b="0"/>
          </a:fillRef>
          <a:effectRef idx="0">
            <a:scrgbClr r="0" g="0" b="0"/>
          </a:effectRef>
          <a:fontRef idx="minor"/>
        </p:style>
      </p:sp>
      <p:sp>
        <p:nvSpPr>
          <p:cNvPr id="3" name="Date Placeholder 3"/>
          <p:cNvSpPr/>
          <p:nvPr/>
        </p:nvSpPr>
        <p:spPr>
          <a:xfrm>
            <a:off x="0" y="0"/>
            <a:ext cx="12191760" cy="232560"/>
          </a:xfrm>
          <a:prstGeom prst="rect">
            <a:avLst/>
          </a:prstGeom>
          <a:solidFill>
            <a:srgbClr val="006666"/>
          </a:solidFill>
          <a:ln w="0">
            <a:noFill/>
          </a:ln>
        </p:spPr>
        <p:style>
          <a:lnRef idx="0">
            <a:scrgbClr r="0" g="0" b="0"/>
          </a:lnRef>
          <a:fillRef idx="0">
            <a:scrgbClr r="0" g="0" b="0"/>
          </a:fillRef>
          <a:effectRef idx="0">
            <a:scrgbClr r="0" g="0" b="0"/>
          </a:effectRef>
          <a:fontRef idx="minor"/>
        </p:style>
      </p:sp>
      <p:sp>
        <p:nvSpPr>
          <p:cNvPr id="4" name="Date Placeholder 3"/>
          <p:cNvSpPr/>
          <p:nvPr/>
        </p:nvSpPr>
        <p:spPr>
          <a:xfrm>
            <a:off x="0" y="6634440"/>
            <a:ext cx="776880" cy="221040"/>
          </a:xfrm>
          <a:prstGeom prst="rect">
            <a:avLst/>
          </a:prstGeom>
          <a:solidFill>
            <a:schemeClr val="accent2">
              <a:lumMod val="75000"/>
            </a:schemeClr>
          </a:solidFill>
          <a:ln w="0">
            <a:noFill/>
          </a:ln>
        </p:spPr>
        <p:style>
          <a:lnRef idx="0">
            <a:scrgbClr r="0" g="0" b="0"/>
          </a:lnRef>
          <a:fillRef idx="0">
            <a:scrgbClr r="0" g="0" b="0"/>
          </a:fillRef>
          <a:effectRef idx="0">
            <a:scrgbClr r="0" g="0" b="0"/>
          </a:effectRef>
          <a:fontRef idx="minor"/>
        </p:style>
      </p:sp>
      <p:sp>
        <p:nvSpPr>
          <p:cNvPr id="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en-US" sz="1800" b="0" strike="noStrike" spc="-1">
                <a:solidFill>
                  <a:srgbClr val="000000"/>
                </a:solidFill>
                <a:latin typeface="Calibri"/>
              </a:rPr>
              <a:t>Click to edit the title text format</a:t>
            </a:r>
          </a:p>
        </p:txBody>
      </p:sp>
      <p:sp>
        <p:nvSpPr>
          <p:cNvPr id="6"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gn="just">
              <a:spcBef>
                <a:spcPts val="1417"/>
              </a:spcBef>
              <a:buClr>
                <a:srgbClr val="000000"/>
              </a:buClr>
              <a:buSzPct val="45000"/>
              <a:buFont typeface="Wingdings" charset="2"/>
              <a:buChar char=""/>
            </a:pPr>
            <a:r>
              <a:rPr lang="en-US" sz="2800" b="0" strike="noStrike" spc="-1">
                <a:solidFill>
                  <a:srgbClr val="000000"/>
                </a:solidFill>
                <a:latin typeface="Times New Roman"/>
              </a:rPr>
              <a:t>Click to edit the outline text format</a:t>
            </a:r>
          </a:p>
          <a:p>
            <a:pPr marL="864000" lvl="1" indent="-324000" algn="just">
              <a:spcBef>
                <a:spcPts val="1134"/>
              </a:spcBef>
              <a:buClr>
                <a:srgbClr val="000000"/>
              </a:buClr>
              <a:buSzPct val="75000"/>
              <a:buFont typeface="Symbol" charset="2"/>
              <a:buChar char=""/>
            </a:pPr>
            <a:r>
              <a:rPr lang="en-US" sz="2000" b="0" strike="noStrike" spc="-1">
                <a:solidFill>
                  <a:srgbClr val="000000"/>
                </a:solidFill>
                <a:latin typeface="Times New Roman"/>
              </a:rPr>
              <a:t>Second Outline Level</a:t>
            </a:r>
          </a:p>
          <a:p>
            <a:pPr marL="1296000" lvl="2" indent="-288000" algn="just">
              <a:spcBef>
                <a:spcPts val="850"/>
              </a:spcBef>
              <a:buClr>
                <a:srgbClr val="000000"/>
              </a:buClr>
              <a:buSzPct val="45000"/>
              <a:buFont typeface="Wingdings" charset="2"/>
              <a:buChar char=""/>
            </a:pPr>
            <a:r>
              <a:rPr lang="en-US" sz="1800" b="0" strike="noStrike" spc="-1">
                <a:solidFill>
                  <a:srgbClr val="000000"/>
                </a:solidFill>
                <a:latin typeface="Times New Roman"/>
              </a:rPr>
              <a:t>Third Outline Level</a:t>
            </a:r>
          </a:p>
          <a:p>
            <a:pPr marL="1728000" lvl="3" indent="-216000" algn="just">
              <a:spcBef>
                <a:spcPts val="567"/>
              </a:spcBef>
              <a:buClr>
                <a:srgbClr val="000000"/>
              </a:buClr>
              <a:buSzPct val="75000"/>
              <a:buFont typeface="Symbol" charset="2"/>
              <a:buChar char=""/>
            </a:pPr>
            <a:r>
              <a:rPr lang="en-US" sz="1800" b="0" strike="noStrike" spc="-1">
                <a:solidFill>
                  <a:srgbClr val="000000"/>
                </a:solidFill>
                <a:latin typeface="Times New Roman"/>
              </a:rPr>
              <a:t>Fourth Outline Level</a:t>
            </a:r>
          </a:p>
          <a:p>
            <a:pPr marL="2160000" lvl="4" indent="-216000" algn="just">
              <a:spcBef>
                <a:spcPts val="283"/>
              </a:spcBef>
              <a:buClr>
                <a:srgbClr val="000000"/>
              </a:buClr>
              <a:buSzPct val="45000"/>
              <a:buFont typeface="Wingdings" charset="2"/>
              <a:buChar char=""/>
            </a:pPr>
            <a:r>
              <a:rPr lang="en-US" sz="2000" b="0" strike="noStrike" spc="-1">
                <a:solidFill>
                  <a:srgbClr val="000000"/>
                </a:solidFill>
                <a:latin typeface="Times New Roman"/>
              </a:rPr>
              <a:t>Fifth Outline Level</a:t>
            </a:r>
          </a:p>
          <a:p>
            <a:pPr marL="2592000" lvl="5" indent="-216000" algn="just">
              <a:spcBef>
                <a:spcPts val="283"/>
              </a:spcBef>
              <a:buClr>
                <a:srgbClr val="000000"/>
              </a:buClr>
              <a:buSzPct val="45000"/>
              <a:buFont typeface="Wingdings" charset="2"/>
              <a:buChar char=""/>
            </a:pPr>
            <a:r>
              <a:rPr lang="en-US" sz="2000" b="0" strike="noStrike" spc="-1">
                <a:solidFill>
                  <a:srgbClr val="000000"/>
                </a:solidFill>
                <a:latin typeface="Times New Roman"/>
              </a:rPr>
              <a:t>Sixth Outline Level</a:t>
            </a:r>
          </a:p>
          <a:p>
            <a:pPr marL="3024000" lvl="6" indent="-216000" algn="just">
              <a:spcBef>
                <a:spcPts val="283"/>
              </a:spcBef>
              <a:buClr>
                <a:srgbClr val="000000"/>
              </a:buClr>
              <a:buSzPct val="45000"/>
              <a:buFont typeface="Wingdings" charset="2"/>
              <a:buChar char=""/>
            </a:pPr>
            <a:r>
              <a:rPr lang="en-US" sz="2000" b="0" strike="noStrike" spc="-1">
                <a:solidFill>
                  <a:srgbClr val="000000"/>
                </a:solidFill>
                <a:latin typeface="Times New Roman"/>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 name="PlaceHolder 1"/>
          <p:cNvSpPr>
            <a:spLocks noGrp="1"/>
          </p:cNvSpPr>
          <p:nvPr>
            <p:ph type="title"/>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dirty="0">
                <a:solidFill>
                  <a:srgbClr val="FFFFFF"/>
                </a:solidFill>
                <a:latin typeface="Times New Roman"/>
              </a:rPr>
              <a:t>Click to edit Master title style</a:t>
            </a:r>
            <a:endParaRPr lang="en-US" sz="4400" b="0" strike="noStrike" spc="-1" dirty="0">
              <a:solidFill>
                <a:srgbClr val="000000"/>
              </a:solidFill>
              <a:latin typeface="Calibri"/>
            </a:endParaRPr>
          </a:p>
        </p:txBody>
      </p:sp>
      <p:sp>
        <p:nvSpPr>
          <p:cNvPr id="44" name="PlaceHolder 2"/>
          <p:cNvSpPr>
            <a:spLocks noGrp="1"/>
          </p:cNvSpPr>
          <p:nvPr>
            <p:ph type="body"/>
          </p:nvPr>
        </p:nvSpPr>
        <p:spPr>
          <a:xfrm>
            <a:off x="199440" y="1097280"/>
            <a:ext cx="11778840" cy="5394600"/>
          </a:xfrm>
          <a:prstGeom prst="rect">
            <a:avLst/>
          </a:prstGeom>
          <a:noFill/>
          <a:ln w="0">
            <a:noFill/>
          </a:ln>
        </p:spPr>
        <p:txBody>
          <a:bodyPr anchor="t">
            <a:noAutofit/>
          </a:bodyPr>
          <a:lstStyle/>
          <a:p>
            <a:pPr marL="228600" indent="-228600" algn="just">
              <a:lnSpc>
                <a:spcPct val="90000"/>
              </a:lnSpc>
              <a:spcBef>
                <a:spcPts val="1001"/>
              </a:spcBef>
              <a:buClr>
                <a:srgbClr val="000000"/>
              </a:buClr>
              <a:buFont typeface="Wingdings" charset="2"/>
              <a:buChar char=""/>
            </a:pPr>
            <a:r>
              <a:rPr lang="en-US" sz="2800" b="0" strike="noStrike" spc="-1" dirty="0">
                <a:solidFill>
                  <a:srgbClr val="000000"/>
                </a:solidFill>
                <a:latin typeface="Times New Roman"/>
              </a:rPr>
              <a:t>Edit Master text styles</a:t>
            </a:r>
          </a:p>
          <a:p>
            <a:pPr marL="685800" lvl="1" indent="-228600" algn="just">
              <a:lnSpc>
                <a:spcPct val="90000"/>
              </a:lnSpc>
              <a:spcBef>
                <a:spcPts val="499"/>
              </a:spcBef>
              <a:buClr>
                <a:srgbClr val="000000"/>
              </a:buClr>
              <a:buFont typeface="Wingdings" charset="2"/>
              <a:buChar char=""/>
            </a:pPr>
            <a:r>
              <a:rPr lang="en-US" sz="2400" b="0" strike="noStrike" spc="-1" dirty="0">
                <a:solidFill>
                  <a:srgbClr val="000000"/>
                </a:solidFill>
                <a:latin typeface="Times New Roman"/>
              </a:rPr>
              <a:t>Second level</a:t>
            </a:r>
          </a:p>
          <a:p>
            <a:pPr marL="1143000" lvl="2" indent="-228600" algn="just">
              <a:lnSpc>
                <a:spcPct val="90000"/>
              </a:lnSpc>
              <a:spcBef>
                <a:spcPts val="499"/>
              </a:spcBef>
              <a:buClr>
                <a:srgbClr val="000000"/>
              </a:buClr>
              <a:buFont typeface="Courier New"/>
              <a:buChar char="o"/>
            </a:pPr>
            <a:r>
              <a:rPr lang="en-US" sz="2000" b="0" strike="noStrike" spc="-1" dirty="0">
                <a:solidFill>
                  <a:srgbClr val="000000"/>
                </a:solidFill>
                <a:latin typeface="Times New Roman"/>
              </a:rPr>
              <a:t>Third level</a:t>
            </a:r>
          </a:p>
          <a:p>
            <a:pPr marL="1600200" lvl="3" indent="-228600" algn="just">
              <a:lnSpc>
                <a:spcPct val="90000"/>
              </a:lnSpc>
              <a:spcBef>
                <a:spcPts val="499"/>
              </a:spcBef>
              <a:buClr>
                <a:srgbClr val="000000"/>
              </a:buClr>
              <a:buFont typeface="Wingdings" charset="2"/>
              <a:buChar char=""/>
            </a:pPr>
            <a:r>
              <a:rPr lang="en-US" sz="1800" b="0" strike="noStrike" spc="-1" dirty="0">
                <a:solidFill>
                  <a:srgbClr val="000000"/>
                </a:solidFill>
                <a:latin typeface="Times New Roman"/>
              </a:rPr>
              <a:t>Fourth level</a:t>
            </a:r>
          </a:p>
          <a:p>
            <a:pPr marL="2057400" lvl="4" indent="-228600" algn="just">
              <a:lnSpc>
                <a:spcPct val="90000"/>
              </a:lnSpc>
              <a:spcBef>
                <a:spcPts val="499"/>
              </a:spcBef>
              <a:buClr>
                <a:srgbClr val="000000"/>
              </a:buClr>
              <a:buFont typeface="Arial"/>
              <a:buChar char="•"/>
            </a:pPr>
            <a:r>
              <a:rPr lang="en-US" sz="1800" b="0" strike="noStrike" spc="-1" dirty="0">
                <a:solidFill>
                  <a:srgbClr val="000000"/>
                </a:solidFill>
                <a:latin typeface="Times New Roman"/>
              </a:rPr>
              <a:t>Fifth level</a:t>
            </a:r>
          </a:p>
        </p:txBody>
      </p:sp>
      <p:sp>
        <p:nvSpPr>
          <p:cNvPr id="45" name="Date Placeholder 3"/>
          <p:cNvSpPr/>
          <p:nvPr/>
        </p:nvSpPr>
        <p:spPr>
          <a:xfrm>
            <a:off x="777240" y="6642720"/>
            <a:ext cx="5653800" cy="214920"/>
          </a:xfrm>
          <a:prstGeom prst="rect">
            <a:avLst/>
          </a:prstGeom>
          <a:solidFill>
            <a:srgbClr val="002060"/>
          </a:solid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r>
              <a:rPr lang="en-US" sz="1600" b="0" strike="noStrike" cap="small" spc="-1">
                <a:solidFill>
                  <a:srgbClr val="FFFFFF"/>
                </a:solidFill>
                <a:latin typeface="Times New Roman"/>
              </a:rPr>
              <a:t>Dept. of Computer Science and Engineering</a:t>
            </a:r>
            <a:endParaRPr lang="en-IN" sz="1600" b="0" strike="noStrike" spc="-1">
              <a:latin typeface="Arial"/>
            </a:endParaRPr>
          </a:p>
        </p:txBody>
      </p:sp>
      <p:sp>
        <p:nvSpPr>
          <p:cNvPr id="46" name="Date Placeholder 3"/>
          <p:cNvSpPr/>
          <p:nvPr/>
        </p:nvSpPr>
        <p:spPr>
          <a:xfrm>
            <a:off x="6431400" y="6642000"/>
            <a:ext cx="5322600" cy="215640"/>
          </a:xfrm>
          <a:prstGeom prst="rect">
            <a:avLst/>
          </a:prstGeom>
          <a:solidFill>
            <a:srgbClr val="008080"/>
          </a:solid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r>
              <a:rPr lang="en-US" sz="1600" b="0" strike="noStrike" cap="small" spc="-1">
                <a:solidFill>
                  <a:srgbClr val="FFFFFF"/>
                </a:solidFill>
                <a:latin typeface="Times New Roman"/>
              </a:rPr>
              <a:t>Srinivasa Ramanujan Institute of Technology</a:t>
            </a:r>
            <a:endParaRPr lang="en-IN" sz="1600" b="0" strike="noStrike" spc="-1">
              <a:latin typeface="Arial"/>
            </a:endParaRPr>
          </a:p>
        </p:txBody>
      </p:sp>
      <p:sp>
        <p:nvSpPr>
          <p:cNvPr id="47" name="Date Placeholder 3"/>
          <p:cNvSpPr/>
          <p:nvPr/>
        </p:nvSpPr>
        <p:spPr>
          <a:xfrm>
            <a:off x="11754360" y="6642000"/>
            <a:ext cx="437400" cy="215640"/>
          </a:xfrm>
          <a:prstGeom prst="rect">
            <a:avLst/>
          </a:prstGeom>
          <a:solidFill>
            <a:schemeClr val="accent4"/>
          </a:solid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fld id="{287FBA57-AD8A-4D8D-8881-00EAA4F18DD5}" type="slidenum">
              <a:rPr lang="en-IN" sz="1600" b="1" strike="noStrike" spc="-1" smtClean="0">
                <a:solidFill>
                  <a:srgbClr val="002060"/>
                </a:solidFill>
                <a:latin typeface="Times New Roman"/>
              </a:rPr>
              <a:t>‹#›</a:t>
            </a:fld>
            <a:endParaRPr lang="en-IN" sz="1600" b="0" strike="noStrike" spc="-1" dirty="0">
              <a:latin typeface="Arial"/>
            </a:endParaRPr>
          </a:p>
        </p:txBody>
      </p:sp>
      <p:sp>
        <p:nvSpPr>
          <p:cNvPr id="48" name="Date Placeholder 3"/>
          <p:cNvSpPr/>
          <p:nvPr userDrawn="1"/>
        </p:nvSpPr>
        <p:spPr>
          <a:xfrm>
            <a:off x="0" y="0"/>
            <a:ext cx="12191760" cy="232560"/>
          </a:xfrm>
          <a:prstGeom prst="rect">
            <a:avLst/>
          </a:prstGeom>
          <a:solidFill>
            <a:srgbClr val="006666"/>
          </a:solid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r>
              <a:rPr lang="en-US" sz="1600" b="0" strike="noStrike" spc="-1" dirty="0">
                <a:solidFill>
                  <a:schemeClr val="bg1"/>
                </a:solidFill>
                <a:latin typeface="Times New Roman" panose="02020603050405020304" pitchFamily="18" charset="0"/>
                <a:cs typeface="Times New Roman" panose="02020603050405020304" pitchFamily="18" charset="0"/>
              </a:rPr>
              <a:t>Guarding Our Cloud: Symmetric Encryption and Access Control for Untrusted Clouds  </a:t>
            </a:r>
            <a:endParaRPr lang="en-IN" sz="1600" b="0" strike="noStrike" spc="-1" dirty="0">
              <a:solidFill>
                <a:schemeClr val="bg1"/>
              </a:solidFill>
              <a:latin typeface="Times New Roman" panose="02020603050405020304" pitchFamily="18" charset="0"/>
              <a:cs typeface="Times New Roman" panose="02020603050405020304" pitchFamily="18" charset="0"/>
            </a:endParaRPr>
          </a:p>
        </p:txBody>
      </p:sp>
      <p:pic>
        <p:nvPicPr>
          <p:cNvPr id="49" name="Picture 5"/>
          <p:cNvPicPr/>
          <p:nvPr/>
        </p:nvPicPr>
        <p:blipFill>
          <a:blip r:embed="rId15"/>
          <a:stretch/>
        </p:blipFill>
        <p:spPr>
          <a:xfrm>
            <a:off x="11506320" y="5956200"/>
            <a:ext cx="685440" cy="685440"/>
          </a:xfrm>
          <a:prstGeom prst="rect">
            <a:avLst/>
          </a:prstGeom>
          <a:ln w="0">
            <a:noFill/>
          </a:ln>
        </p:spPr>
      </p:pic>
      <p:sp>
        <p:nvSpPr>
          <p:cNvPr id="50" name="Date Placeholder 3"/>
          <p:cNvSpPr/>
          <p:nvPr/>
        </p:nvSpPr>
        <p:spPr>
          <a:xfrm>
            <a:off x="0" y="6642720"/>
            <a:ext cx="776880" cy="214920"/>
          </a:xfrm>
          <a:prstGeom prst="rect">
            <a:avLst/>
          </a:prstGeom>
          <a:solidFill>
            <a:schemeClr val="accent2">
              <a:lumMod val="75000"/>
            </a:schemeClr>
          </a:solid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r>
              <a:rPr lang="en-US" sz="1600" b="0" strike="noStrike" cap="small" spc="-1" dirty="0">
                <a:solidFill>
                  <a:srgbClr val="FFFFFF"/>
                </a:solidFill>
                <a:latin typeface="Times New Roman"/>
              </a:rPr>
              <a:t>A – 1</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98"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44D584-10DA-036C-2E98-695A82B95E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CFEFB01-0941-379A-5203-91C052648F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C39F10C-2117-A92D-0903-818F374E03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3796CF-7417-41B1-B91A-347131BB0671}" type="datetimeFigureOut">
              <a:rPr lang="en-IN" smtClean="0"/>
              <a:t>19-10-2023</a:t>
            </a:fld>
            <a:endParaRPr lang="en-IN"/>
          </a:p>
        </p:txBody>
      </p:sp>
      <p:sp>
        <p:nvSpPr>
          <p:cNvPr id="5" name="Footer Placeholder 4">
            <a:extLst>
              <a:ext uri="{FF2B5EF4-FFF2-40B4-BE49-F238E27FC236}">
                <a16:creationId xmlns:a16="http://schemas.microsoft.com/office/drawing/2014/main" id="{F22C7015-AB10-2966-F8D5-2C81D4F854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CA7EE36-B08D-0629-C0A5-7972A7D4C8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D67926-7307-47B7-B00F-9A7008971E0F}" type="slidenum">
              <a:rPr lang="en-IN" smtClean="0"/>
              <a:t>‹#›</a:t>
            </a:fld>
            <a:endParaRPr lang="en-IN"/>
          </a:p>
        </p:txBody>
      </p:sp>
    </p:spTree>
    <p:extLst>
      <p:ext uri="{BB962C8B-B14F-4D97-AF65-F5344CB8AC3E}">
        <p14:creationId xmlns:p14="http://schemas.microsoft.com/office/powerpoint/2010/main" val="102499665"/>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F6E5CB-3109-9B0E-1F98-8DB60F3A4C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30966C0-42AD-C0EC-A627-67BBB9DD07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4F63992-68C7-7EC2-8426-B1B2D48EEC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6599E1-EC2A-4D22-8220-D6ADF4A38050}" type="datetimeFigureOut">
              <a:rPr lang="en-IN" smtClean="0"/>
              <a:t>19-10-2023</a:t>
            </a:fld>
            <a:endParaRPr lang="en-IN"/>
          </a:p>
        </p:txBody>
      </p:sp>
      <p:sp>
        <p:nvSpPr>
          <p:cNvPr id="5" name="Footer Placeholder 4">
            <a:extLst>
              <a:ext uri="{FF2B5EF4-FFF2-40B4-BE49-F238E27FC236}">
                <a16:creationId xmlns:a16="http://schemas.microsoft.com/office/drawing/2014/main" id="{C05281AC-4086-D945-9FCA-6DDA2E2A94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38BF5F1-630B-B03E-EE29-36E2C321CF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32D575-5940-4A4E-B55F-21FF28CC24D9}" type="slidenum">
              <a:rPr lang="en-IN" smtClean="0"/>
              <a:t>‹#›</a:t>
            </a:fld>
            <a:endParaRPr lang="en-IN"/>
          </a:p>
        </p:txBody>
      </p:sp>
    </p:spTree>
    <p:extLst>
      <p:ext uri="{BB962C8B-B14F-4D97-AF65-F5344CB8AC3E}">
        <p14:creationId xmlns:p14="http://schemas.microsoft.com/office/powerpoint/2010/main" val="1864823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hyperlink" Target="https://ieeexplore.ieee.org/document/4223236" TargetMode="External"/><Relationship Id="rId2" Type="http://schemas.openxmlformats.org/officeDocument/2006/relationships/hyperlink" Target="https://www.researchgate.net/publication/317270791_Searchable_Symmetric_Encryption_Designs_and_Challenges" TargetMode="External"/><Relationship Id="rId1" Type="http://schemas.openxmlformats.org/officeDocument/2006/relationships/slideLayout" Target="../slideLayouts/slideLayout13.xml"/><Relationship Id="rId4" Type="http://schemas.openxmlformats.org/officeDocument/2006/relationships/hyperlink" Target="https://ieeexplore.ieee.org/document/9261340/references#references"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ieeexplore.ieee.org/document/4223236" TargetMode="External"/><Relationship Id="rId2" Type="http://schemas.openxmlformats.org/officeDocument/2006/relationships/hyperlink" Target="https://eprint.iacr.org/2012/052" TargetMode="Externa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SRIT-CSE/CRYPTOGRAPHY.git" TargetMode="External"/><Relationship Id="rId2" Type="http://schemas.openxmlformats.org/officeDocument/2006/relationships/image" Target="../media/image13.jpeg"/><Relationship Id="rId1" Type="http://schemas.openxmlformats.org/officeDocument/2006/relationships/slideLayout" Target="../slideLayouts/slideLayout13.xml"/><Relationship Id="rId4" Type="http://schemas.openxmlformats.org/officeDocument/2006/relationships/slide" Target="slide23.xml"/></Relationships>
</file>

<file path=ppt/slides/_rels/slide21.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hyperlink" Target="https://github.com/SRIT-CSE/CRYPTOGRAPHY.git" TargetMode="Externa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hyperlink" Target="https://github.com/SRIT-CSE/CRYPTOGRAPHY.git" TargetMode="Externa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SRIT-CSE/CRYPTOGRAPHY.git" TargetMode="External"/><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slide" Target="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ubtitle 11"/>
          <p:cNvSpPr/>
          <p:nvPr/>
        </p:nvSpPr>
        <p:spPr>
          <a:xfrm>
            <a:off x="6095700" y="1636560"/>
            <a:ext cx="2382480" cy="5842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7500" lnSpcReduction="10000"/>
          </a:bodyPr>
          <a:lstStyle/>
          <a:p>
            <a:pPr algn="ctr">
              <a:lnSpc>
                <a:spcPct val="90000"/>
              </a:lnSpc>
              <a:spcBef>
                <a:spcPts val="300"/>
              </a:spcBef>
              <a:tabLst>
                <a:tab pos="0" algn="l"/>
              </a:tabLst>
            </a:pPr>
            <a:r>
              <a:rPr lang="en-US" sz="2290" spc="-1" dirty="0">
                <a:solidFill>
                  <a:srgbClr val="000000"/>
                </a:solidFill>
                <a:latin typeface="Times New Roman"/>
              </a:rPr>
              <a:t>T. Harsha Sri</a:t>
            </a:r>
            <a:endParaRPr lang="en-IN" sz="2290" b="0" strike="noStrike" spc="-1" dirty="0">
              <a:latin typeface="Arial"/>
            </a:endParaRPr>
          </a:p>
          <a:p>
            <a:pPr algn="ctr">
              <a:lnSpc>
                <a:spcPct val="90000"/>
              </a:lnSpc>
              <a:spcBef>
                <a:spcPts val="300"/>
              </a:spcBef>
              <a:tabLst>
                <a:tab pos="0" algn="l"/>
              </a:tabLst>
            </a:pPr>
            <a:r>
              <a:rPr lang="en-US" sz="1200" b="0" strike="noStrike" spc="-1" dirty="0">
                <a:solidFill>
                  <a:srgbClr val="000000"/>
                </a:solidFill>
                <a:latin typeface="Times New Roman"/>
              </a:rPr>
              <a:t>Roll No. </a:t>
            </a:r>
            <a:r>
              <a:rPr lang="en-US" sz="1200" spc="-1" dirty="0">
                <a:solidFill>
                  <a:srgbClr val="000000"/>
                </a:solidFill>
                <a:latin typeface="Times New Roman"/>
              </a:rPr>
              <a:t>204G1A0536</a:t>
            </a:r>
            <a:endParaRPr lang="en-IN" sz="1200" b="0" strike="noStrike" spc="-1" dirty="0">
              <a:latin typeface="Arial"/>
            </a:endParaRPr>
          </a:p>
        </p:txBody>
      </p:sp>
      <p:sp>
        <p:nvSpPr>
          <p:cNvPr id="88" name="Subtitle 11"/>
          <p:cNvSpPr/>
          <p:nvPr/>
        </p:nvSpPr>
        <p:spPr>
          <a:xfrm>
            <a:off x="3759480" y="2475720"/>
            <a:ext cx="4672440" cy="897840"/>
          </a:xfrm>
          <a:prstGeom prst="rect">
            <a:avLst/>
          </a:prstGeom>
          <a:noFill/>
          <a:ln w="0">
            <a:noFill/>
          </a:ln>
        </p:spPr>
        <p:style>
          <a:lnRef idx="0">
            <a:scrgbClr r="0" g="0" b="0"/>
          </a:lnRef>
          <a:fillRef idx="0">
            <a:scrgbClr r="0" g="0" b="0"/>
          </a:fillRef>
          <a:effectRef idx="0">
            <a:scrgbClr r="0" g="0" b="0"/>
          </a:effectRef>
          <a:fontRef idx="minor"/>
        </p:style>
        <p:txBody>
          <a:bodyPr anchor="t">
            <a:noAutofit/>
          </a:bodyPr>
          <a:lstStyle/>
          <a:p>
            <a:pPr algn="ctr">
              <a:lnSpc>
                <a:spcPct val="90000"/>
              </a:lnSpc>
              <a:spcBef>
                <a:spcPts val="300"/>
              </a:spcBef>
              <a:tabLst>
                <a:tab pos="0" algn="l"/>
              </a:tabLst>
            </a:pPr>
            <a:r>
              <a:rPr lang="en-US" sz="1400" b="0" i="1" strike="noStrike" spc="-1" dirty="0">
                <a:solidFill>
                  <a:srgbClr val="000000"/>
                </a:solidFill>
                <a:latin typeface="Times New Roman"/>
              </a:rPr>
              <a:t>Under the guidance of</a:t>
            </a:r>
            <a:endParaRPr lang="en-IN" sz="1400" b="0" strike="noStrike" spc="-1" dirty="0">
              <a:latin typeface="Arial"/>
            </a:endParaRPr>
          </a:p>
          <a:p>
            <a:pPr algn="ctr">
              <a:lnSpc>
                <a:spcPct val="90000"/>
              </a:lnSpc>
              <a:spcBef>
                <a:spcPts val="300"/>
              </a:spcBef>
              <a:tabLst>
                <a:tab pos="0" algn="l"/>
              </a:tabLst>
            </a:pPr>
            <a:r>
              <a:rPr lang="en-US" sz="2400" spc="-1" dirty="0">
                <a:solidFill>
                  <a:srgbClr val="000000"/>
                </a:solidFill>
                <a:latin typeface="Times New Roman"/>
              </a:rPr>
              <a:t>Mr</a:t>
            </a:r>
            <a:r>
              <a:rPr lang="en-US" sz="2400" b="0" strike="noStrike" spc="-1" dirty="0">
                <a:solidFill>
                  <a:srgbClr val="000000"/>
                </a:solidFill>
                <a:latin typeface="Times New Roman"/>
              </a:rPr>
              <a:t>. </a:t>
            </a:r>
            <a:r>
              <a:rPr lang="en-US" sz="2400" spc="-1" dirty="0">
                <a:solidFill>
                  <a:srgbClr val="000000"/>
                </a:solidFill>
                <a:latin typeface="Times New Roman"/>
              </a:rPr>
              <a:t>M</a:t>
            </a:r>
            <a:r>
              <a:rPr lang="en-US" sz="2400" b="0" strike="noStrike" spc="-1" dirty="0">
                <a:solidFill>
                  <a:srgbClr val="000000"/>
                </a:solidFill>
                <a:latin typeface="Times New Roman"/>
              </a:rPr>
              <a:t>. </a:t>
            </a:r>
            <a:r>
              <a:rPr lang="en-US" sz="2400" spc="-1" dirty="0" err="1">
                <a:solidFill>
                  <a:srgbClr val="000000"/>
                </a:solidFill>
                <a:latin typeface="Times New Roman"/>
              </a:rPr>
              <a:t>Narasimhulu</a:t>
            </a:r>
            <a:r>
              <a:rPr lang="en-US" sz="2400" b="0" strike="noStrike" spc="-1" dirty="0">
                <a:solidFill>
                  <a:srgbClr val="000000"/>
                </a:solidFill>
                <a:latin typeface="Times New Roman"/>
              </a:rPr>
              <a:t> </a:t>
            </a:r>
            <a:r>
              <a:rPr lang="en-US" sz="1400" b="0" strike="noStrike" spc="-1" dirty="0" err="1">
                <a:solidFill>
                  <a:srgbClr val="000000"/>
                </a:solidFill>
                <a:latin typeface="Times New Roman"/>
              </a:rPr>
              <a:t>M.Tech</a:t>
            </a:r>
            <a:r>
              <a:rPr lang="en-US" sz="1400" spc="-1" dirty="0">
                <a:solidFill>
                  <a:srgbClr val="000000"/>
                </a:solidFill>
                <a:latin typeface="Times New Roman"/>
              </a:rPr>
              <a:t> </a:t>
            </a:r>
            <a:r>
              <a:rPr lang="en-US" sz="1400" b="0" strike="noStrike" spc="-1" dirty="0">
                <a:solidFill>
                  <a:srgbClr val="000000"/>
                </a:solidFill>
                <a:latin typeface="Times New Roman"/>
              </a:rPr>
              <a:t>(</a:t>
            </a:r>
            <a:r>
              <a:rPr lang="en-US" sz="1400" b="0" strike="noStrike" spc="-1" dirty="0" err="1">
                <a:solidFill>
                  <a:srgbClr val="000000"/>
                </a:solidFill>
                <a:latin typeface="Times New Roman"/>
              </a:rPr>
              <a:t>Ph.D</a:t>
            </a:r>
            <a:r>
              <a:rPr lang="en-US" sz="1400" b="0" strike="noStrike" spc="-1" dirty="0">
                <a:solidFill>
                  <a:srgbClr val="000000"/>
                </a:solidFill>
                <a:latin typeface="Times New Roman"/>
              </a:rPr>
              <a:t>)</a:t>
            </a:r>
            <a:endParaRPr lang="en-IN" sz="1400" b="0" strike="noStrike" spc="-1" dirty="0">
              <a:latin typeface="Arial"/>
            </a:endParaRPr>
          </a:p>
          <a:p>
            <a:pPr algn="ctr">
              <a:lnSpc>
                <a:spcPct val="90000"/>
              </a:lnSpc>
              <a:spcBef>
                <a:spcPts val="201"/>
              </a:spcBef>
              <a:tabLst>
                <a:tab pos="0" algn="l"/>
              </a:tabLst>
            </a:pPr>
            <a:r>
              <a:rPr lang="en-IN" sz="1400" b="0" strike="noStrike" spc="-1" dirty="0">
                <a:solidFill>
                  <a:srgbClr val="000000"/>
                </a:solidFill>
                <a:latin typeface="Times New Roman"/>
              </a:rPr>
              <a:t>Assistant Professor</a:t>
            </a:r>
            <a:endParaRPr lang="en-IN" sz="1400" b="0" strike="noStrike" spc="-1" dirty="0">
              <a:latin typeface="Arial"/>
            </a:endParaRPr>
          </a:p>
        </p:txBody>
      </p:sp>
      <p:sp>
        <p:nvSpPr>
          <p:cNvPr id="89" name="Subtitle 11"/>
          <p:cNvSpPr/>
          <p:nvPr/>
        </p:nvSpPr>
        <p:spPr>
          <a:xfrm>
            <a:off x="1514520" y="5162400"/>
            <a:ext cx="9162720" cy="14266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57000" lnSpcReduction="20000"/>
          </a:bodyPr>
          <a:lstStyle/>
          <a:p>
            <a:pPr algn="ctr">
              <a:lnSpc>
                <a:spcPct val="90000"/>
              </a:lnSpc>
              <a:spcBef>
                <a:spcPts val="499"/>
              </a:spcBef>
              <a:tabLst>
                <a:tab pos="0" algn="l"/>
              </a:tabLst>
            </a:pPr>
            <a:r>
              <a:rPr lang="en-US" sz="4200" b="0" strike="noStrike" spc="-1" dirty="0">
                <a:solidFill>
                  <a:srgbClr val="000000"/>
                </a:solidFill>
                <a:latin typeface="Times New Roman"/>
              </a:rPr>
              <a:t>Department of Computer Science and Engineering      </a:t>
            </a:r>
            <a:endParaRPr lang="en-IN" sz="4200" b="0" strike="noStrike" spc="-1" dirty="0">
              <a:latin typeface="Arial"/>
            </a:endParaRPr>
          </a:p>
          <a:p>
            <a:pPr algn="ctr">
              <a:lnSpc>
                <a:spcPct val="90000"/>
              </a:lnSpc>
              <a:spcBef>
                <a:spcPts val="499"/>
              </a:spcBef>
              <a:tabLst>
                <a:tab pos="0" algn="l"/>
              </a:tabLst>
            </a:pPr>
            <a:r>
              <a:rPr lang="en-US" sz="6500" b="0" strike="noStrike" spc="-1" dirty="0">
                <a:solidFill>
                  <a:srgbClr val="FF0000"/>
                </a:solidFill>
                <a:latin typeface="Times New Roman"/>
              </a:rPr>
              <a:t>Srinivasa Ramanujan Institute of Technology</a:t>
            </a:r>
            <a:endParaRPr lang="en-IN" sz="6500" b="0" strike="noStrike" spc="-1" dirty="0">
              <a:latin typeface="Arial"/>
            </a:endParaRPr>
          </a:p>
          <a:p>
            <a:pPr algn="ctr">
              <a:lnSpc>
                <a:spcPct val="90000"/>
              </a:lnSpc>
              <a:spcBef>
                <a:spcPts val="300"/>
              </a:spcBef>
              <a:tabLst>
                <a:tab pos="0" algn="l"/>
              </a:tabLst>
            </a:pPr>
            <a:r>
              <a:rPr lang="en-US" sz="1800" b="1" strike="noStrike" spc="-1" dirty="0">
                <a:solidFill>
                  <a:srgbClr val="000000"/>
                </a:solidFill>
                <a:latin typeface="Times New Roman"/>
                <a:ea typeface="Times New Roman"/>
              </a:rPr>
              <a:t>(</a:t>
            </a:r>
            <a:r>
              <a:rPr lang="en-US" sz="2000" b="1" strike="noStrike" spc="-1" dirty="0">
                <a:solidFill>
                  <a:srgbClr val="000000"/>
                </a:solidFill>
                <a:latin typeface="Verdana"/>
                <a:ea typeface="Times New Roman"/>
              </a:rPr>
              <a:t>Autonomous)</a:t>
            </a:r>
            <a:endParaRPr lang="en-IN" sz="2000" b="0" strike="noStrike" spc="-1" dirty="0">
              <a:latin typeface="Arial"/>
            </a:endParaRPr>
          </a:p>
          <a:p>
            <a:pPr algn="ctr">
              <a:lnSpc>
                <a:spcPct val="90000"/>
              </a:lnSpc>
              <a:spcBef>
                <a:spcPts val="1001"/>
              </a:spcBef>
              <a:spcAft>
                <a:spcPts val="99"/>
              </a:spcAft>
              <a:tabLst>
                <a:tab pos="0" algn="l"/>
              </a:tabLst>
            </a:pPr>
            <a:r>
              <a:rPr lang="en-US" sz="2500" b="1" strike="noStrike" spc="-1" dirty="0">
                <a:solidFill>
                  <a:srgbClr val="1F4E79"/>
                </a:solidFill>
                <a:latin typeface="Times New Roman"/>
                <a:ea typeface="Times New Roman"/>
              </a:rPr>
              <a:t>2023 - 2024</a:t>
            </a:r>
            <a:endParaRPr lang="en-IN" sz="2500" b="0" strike="noStrike" spc="-1" dirty="0">
              <a:latin typeface="Arial"/>
            </a:endParaRPr>
          </a:p>
          <a:p>
            <a:pPr algn="ctr">
              <a:lnSpc>
                <a:spcPct val="90000"/>
              </a:lnSpc>
              <a:spcBef>
                <a:spcPts val="1001"/>
              </a:spcBef>
              <a:tabLst>
                <a:tab pos="0" algn="l"/>
              </a:tabLst>
            </a:pPr>
            <a:endParaRPr lang="en-IN" sz="2500" b="0" strike="noStrike" spc="-1" dirty="0">
              <a:latin typeface="Arial"/>
            </a:endParaRPr>
          </a:p>
        </p:txBody>
      </p:sp>
      <p:sp>
        <p:nvSpPr>
          <p:cNvPr id="90" name="Subtitle 11"/>
          <p:cNvSpPr/>
          <p:nvPr/>
        </p:nvSpPr>
        <p:spPr>
          <a:xfrm>
            <a:off x="3139110" y="1636560"/>
            <a:ext cx="2523240" cy="58464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88000" lnSpcReduction="10000"/>
          </a:bodyPr>
          <a:lstStyle/>
          <a:p>
            <a:pPr algn="ctr">
              <a:lnSpc>
                <a:spcPct val="90000"/>
              </a:lnSpc>
              <a:spcBef>
                <a:spcPts val="300"/>
              </a:spcBef>
              <a:tabLst>
                <a:tab pos="0" algn="l"/>
              </a:tabLst>
            </a:pPr>
            <a:r>
              <a:rPr lang="en-US" sz="2600" spc="-1" dirty="0">
                <a:solidFill>
                  <a:srgbClr val="000000"/>
                </a:solidFill>
                <a:latin typeface="Times New Roman"/>
              </a:rPr>
              <a:t>            M. Mounika</a:t>
            </a:r>
            <a:endParaRPr lang="en-IN" sz="2600" b="0" strike="noStrike" spc="-1" dirty="0">
              <a:latin typeface="Arial"/>
            </a:endParaRPr>
          </a:p>
          <a:p>
            <a:pPr algn="ctr">
              <a:lnSpc>
                <a:spcPct val="90000"/>
              </a:lnSpc>
              <a:spcBef>
                <a:spcPts val="300"/>
              </a:spcBef>
              <a:tabLst>
                <a:tab pos="0" algn="l"/>
              </a:tabLst>
            </a:pPr>
            <a:r>
              <a:rPr lang="en-US" sz="1200" b="0" strike="noStrike" spc="-1" dirty="0">
                <a:solidFill>
                  <a:srgbClr val="000000"/>
                </a:solidFill>
                <a:latin typeface="Times New Roman"/>
              </a:rPr>
              <a:t>                        Roll No. </a:t>
            </a:r>
            <a:r>
              <a:rPr lang="en-US" sz="1200" spc="-1" dirty="0">
                <a:solidFill>
                  <a:srgbClr val="000000"/>
                </a:solidFill>
                <a:latin typeface="Times New Roman"/>
              </a:rPr>
              <a:t>204G1A0561</a:t>
            </a:r>
            <a:endParaRPr lang="en-IN" sz="1200" b="0" strike="noStrike" spc="-1" dirty="0">
              <a:latin typeface="Arial"/>
            </a:endParaRPr>
          </a:p>
        </p:txBody>
      </p:sp>
      <p:sp>
        <p:nvSpPr>
          <p:cNvPr id="91" name="Subtitle 11"/>
          <p:cNvSpPr/>
          <p:nvPr/>
        </p:nvSpPr>
        <p:spPr>
          <a:xfrm>
            <a:off x="9035288" y="1636560"/>
            <a:ext cx="2017080" cy="58464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88000" lnSpcReduction="10000"/>
          </a:bodyPr>
          <a:lstStyle/>
          <a:p>
            <a:pPr algn="ctr">
              <a:lnSpc>
                <a:spcPct val="90000"/>
              </a:lnSpc>
              <a:spcBef>
                <a:spcPts val="300"/>
              </a:spcBef>
              <a:tabLst>
                <a:tab pos="0" algn="l"/>
              </a:tabLst>
            </a:pPr>
            <a:r>
              <a:rPr lang="en-US" sz="2600" spc="-1" dirty="0">
                <a:solidFill>
                  <a:srgbClr val="000000"/>
                </a:solidFill>
                <a:latin typeface="Times New Roman"/>
              </a:rPr>
              <a:t>B. Bhavana</a:t>
            </a:r>
            <a:endParaRPr lang="en-IN" sz="2600" b="0" strike="noStrike" spc="-1" dirty="0">
              <a:latin typeface="Arial"/>
            </a:endParaRPr>
          </a:p>
          <a:p>
            <a:pPr algn="ctr">
              <a:lnSpc>
                <a:spcPct val="90000"/>
              </a:lnSpc>
              <a:spcBef>
                <a:spcPts val="300"/>
              </a:spcBef>
              <a:tabLst>
                <a:tab pos="0" algn="l"/>
              </a:tabLst>
            </a:pPr>
            <a:r>
              <a:rPr lang="en-US" sz="1200" b="0" strike="noStrike" spc="-1" dirty="0">
                <a:solidFill>
                  <a:srgbClr val="000000"/>
                </a:solidFill>
                <a:latin typeface="Times New Roman"/>
              </a:rPr>
              <a:t>Roll No. </a:t>
            </a:r>
            <a:r>
              <a:rPr lang="en-US" sz="1200" spc="-1" dirty="0">
                <a:solidFill>
                  <a:srgbClr val="000000"/>
                </a:solidFill>
                <a:latin typeface="Times New Roman"/>
              </a:rPr>
              <a:t>204G1A0522</a:t>
            </a:r>
            <a:endParaRPr lang="en-IN" sz="1200" b="0" strike="noStrike" spc="-1" dirty="0">
              <a:latin typeface="Arial"/>
            </a:endParaRPr>
          </a:p>
        </p:txBody>
      </p:sp>
      <p:sp>
        <p:nvSpPr>
          <p:cNvPr id="92" name="Subtitle 11"/>
          <p:cNvSpPr/>
          <p:nvPr/>
        </p:nvSpPr>
        <p:spPr>
          <a:xfrm>
            <a:off x="1021370" y="1618306"/>
            <a:ext cx="2382480" cy="5842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88000" lnSpcReduction="10000"/>
          </a:bodyPr>
          <a:lstStyle/>
          <a:p>
            <a:pPr algn="ctr">
              <a:lnSpc>
                <a:spcPct val="90000"/>
              </a:lnSpc>
              <a:spcBef>
                <a:spcPts val="300"/>
              </a:spcBef>
              <a:tabLst>
                <a:tab pos="0" algn="l"/>
              </a:tabLst>
            </a:pPr>
            <a:r>
              <a:rPr lang="en-US" sz="2600" spc="-1" dirty="0">
                <a:solidFill>
                  <a:srgbClr val="000000"/>
                </a:solidFill>
                <a:latin typeface="Times New Roman"/>
              </a:rPr>
              <a:t>G. Ajay Kishore</a:t>
            </a:r>
          </a:p>
          <a:p>
            <a:pPr algn="ctr">
              <a:lnSpc>
                <a:spcPct val="90000"/>
              </a:lnSpc>
              <a:spcBef>
                <a:spcPts val="300"/>
              </a:spcBef>
              <a:tabLst>
                <a:tab pos="0" algn="l"/>
              </a:tabLst>
            </a:pPr>
            <a:r>
              <a:rPr lang="en-US" sz="1200" b="0" strike="noStrike" spc="-1" dirty="0">
                <a:solidFill>
                  <a:srgbClr val="000000"/>
                </a:solidFill>
                <a:latin typeface="Times New Roman"/>
              </a:rPr>
              <a:t>Roll No. </a:t>
            </a:r>
            <a:r>
              <a:rPr lang="en-US" sz="1200" spc="-1" dirty="0">
                <a:solidFill>
                  <a:srgbClr val="000000"/>
                </a:solidFill>
                <a:latin typeface="Times New Roman"/>
              </a:rPr>
              <a:t>204G1A0506</a:t>
            </a:r>
            <a:endParaRPr lang="en-IN" sz="1200" b="0" strike="noStrike" spc="-1" dirty="0">
              <a:latin typeface="Arial"/>
            </a:endParaRPr>
          </a:p>
        </p:txBody>
      </p:sp>
      <p:sp>
        <p:nvSpPr>
          <p:cNvPr id="93" name="Rectangle: Rounded Corners 16"/>
          <p:cNvSpPr/>
          <p:nvPr/>
        </p:nvSpPr>
        <p:spPr>
          <a:xfrm>
            <a:off x="510023" y="247393"/>
            <a:ext cx="10542345" cy="1075631"/>
          </a:xfrm>
          <a:prstGeom prst="roundRect">
            <a:avLst>
              <a:gd name="adj" fmla="val 16667"/>
            </a:avLst>
          </a:prstGeom>
          <a:solidFill>
            <a:srgbClr val="FF6600"/>
          </a:solidFill>
          <a:ln w="0">
            <a:noFill/>
          </a:ln>
          <a:effectLst>
            <a:outerShdw blurRad="57240" dist="19080" dir="5400000" algn="ctr" rotWithShape="0">
              <a:srgbClr val="000000">
                <a:alpha val="63000"/>
              </a:srgbClr>
            </a:outerShdw>
          </a:effectLst>
        </p:spPr>
        <p:style>
          <a:lnRef idx="0">
            <a:schemeClr val="accent6"/>
          </a:lnRef>
          <a:fillRef idx="3">
            <a:schemeClr val="accent6"/>
          </a:fillRef>
          <a:effectRef idx="3">
            <a:schemeClr val="accent6"/>
          </a:effectRef>
          <a:fontRef idx="minor"/>
        </p:style>
        <p:txBody>
          <a:bodyPr lIns="90000" tIns="45000" rIns="90000" bIns="45000" anchor="ctr">
            <a:noAutofit/>
          </a:bodyPr>
          <a:lstStyle/>
          <a:p>
            <a:pPr algn="ctr">
              <a:lnSpc>
                <a:spcPct val="100000"/>
              </a:lnSpc>
            </a:pPr>
            <a:r>
              <a:rPr lang="en-US" sz="3200" b="0" strike="noStrike" spc="-1" dirty="0">
                <a:solidFill>
                  <a:srgbClr val="FFFFFF"/>
                </a:solidFill>
                <a:latin typeface="Times New Roman"/>
              </a:rPr>
              <a:t>Guarding Our Cloud: Symmetric Encryption and Access Control for Untrusted Clouds </a:t>
            </a:r>
          </a:p>
        </p:txBody>
      </p:sp>
      <p:sp>
        <p:nvSpPr>
          <p:cNvPr id="94" name="Rectangle 17"/>
          <p:cNvSpPr/>
          <p:nvPr/>
        </p:nvSpPr>
        <p:spPr>
          <a:xfrm>
            <a:off x="2714760" y="1374684"/>
            <a:ext cx="6761880" cy="349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7000"/>
              </a:lnSpc>
              <a:spcBef>
                <a:spcPts val="499"/>
              </a:spcBef>
              <a:spcAft>
                <a:spcPts val="499"/>
              </a:spcAft>
            </a:pPr>
            <a:r>
              <a:rPr lang="en-IN" sz="1600" b="0" i="1" strike="noStrike" spc="-1" dirty="0">
                <a:solidFill>
                  <a:srgbClr val="000000"/>
                </a:solidFill>
                <a:latin typeface="Times New Roman"/>
                <a:ea typeface="Calibri"/>
              </a:rPr>
              <a:t>by</a:t>
            </a:r>
            <a:endParaRPr lang="en-IN" sz="1600" b="0" strike="noStrike" spc="-1" dirty="0">
              <a:latin typeface="Arial"/>
            </a:endParaRPr>
          </a:p>
        </p:txBody>
      </p:sp>
      <p:pic>
        <p:nvPicPr>
          <p:cNvPr id="95" name="Picture 4"/>
          <p:cNvPicPr/>
          <p:nvPr/>
        </p:nvPicPr>
        <p:blipFill>
          <a:blip r:embed="rId2"/>
          <a:stretch/>
        </p:blipFill>
        <p:spPr>
          <a:xfrm>
            <a:off x="5174280" y="3476880"/>
            <a:ext cx="1843200" cy="1685160"/>
          </a:xfrm>
          <a:prstGeom prst="rect">
            <a:avLst/>
          </a:prstGeom>
          <a:ln w="0">
            <a:noFill/>
          </a:ln>
        </p:spPr>
      </p:pic>
      <p:sp>
        <p:nvSpPr>
          <p:cNvPr id="96" name="Subtitle 11"/>
          <p:cNvSpPr/>
          <p:nvPr/>
        </p:nvSpPr>
        <p:spPr>
          <a:xfrm>
            <a:off x="9035288" y="1606677"/>
            <a:ext cx="2017080" cy="58464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4500"/>
          </a:bodyPr>
          <a:lstStyle/>
          <a:p>
            <a:pPr algn="ctr">
              <a:lnSpc>
                <a:spcPct val="90000"/>
              </a:lnSpc>
              <a:spcBef>
                <a:spcPts val="300"/>
              </a:spcBef>
              <a:tabLst>
                <a:tab pos="0" algn="l"/>
              </a:tabLst>
            </a:pPr>
            <a:endParaRPr lang="en-IN" sz="2600" b="0" strike="noStrike" spc="-1" dirty="0">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pc="-1" dirty="0">
                <a:solidFill>
                  <a:schemeClr val="bg1"/>
                </a:solidFill>
                <a:latin typeface="Times New Roman"/>
              </a:rPr>
              <a:t>Design and Implementation for first objective</a:t>
            </a:r>
            <a:endParaRPr lang="en-US" b="0" strike="noStrike" spc="-1" dirty="0">
              <a:solidFill>
                <a:schemeClr val="bg1"/>
              </a:solidFill>
              <a:latin typeface="Calibri"/>
            </a:endParaRPr>
          </a:p>
        </p:txBody>
      </p:sp>
      <p:sp>
        <p:nvSpPr>
          <p:cNvPr id="106" name="PlaceHolder 2"/>
          <p:cNvSpPr>
            <a:spLocks noGrp="1"/>
          </p:cNvSpPr>
          <p:nvPr>
            <p:ph/>
          </p:nvPr>
        </p:nvSpPr>
        <p:spPr>
          <a:xfrm>
            <a:off x="199440" y="1105301"/>
            <a:ext cx="11778840" cy="5394600"/>
          </a:xfrm>
          <a:prstGeom prst="rect">
            <a:avLst/>
          </a:prstGeom>
          <a:noFill/>
          <a:ln w="0">
            <a:noFill/>
          </a:ln>
        </p:spPr>
        <p:txBody>
          <a:bodyPr anchor="t">
            <a:normAutofit/>
          </a:bodyPr>
          <a:lstStyle/>
          <a:p>
            <a:pPr algn="just">
              <a:lnSpc>
                <a:spcPts val="3700"/>
              </a:lnSpc>
              <a:spcBef>
                <a:spcPts val="1001"/>
              </a:spcBef>
              <a:buClr>
                <a:srgbClr val="000000"/>
              </a:buClr>
              <a:buFont typeface="Wingdings" panose="05000000000000000000" pitchFamily="2" charset="2"/>
              <a:buChar char="Ø"/>
            </a:pPr>
            <a:r>
              <a:rPr lang="en-US" sz="2800" b="0" strike="noStrike" spc="-1" dirty="0">
                <a:solidFill>
                  <a:srgbClr val="000000"/>
                </a:solidFill>
                <a:latin typeface="Times New Roman" panose="02020603050405020304" pitchFamily="18" charset="0"/>
                <a:cs typeface="Times New Roman" panose="02020603050405020304" pitchFamily="18" charset="0"/>
              </a:rPr>
              <a:t>FLOW DIAGRAM</a:t>
            </a:r>
          </a:p>
          <a:p>
            <a:pPr marL="0" indent="0" algn="just">
              <a:lnSpc>
                <a:spcPts val="3700"/>
              </a:lnSpc>
              <a:spcBef>
                <a:spcPts val="1001"/>
              </a:spcBef>
              <a:buClr>
                <a:srgbClr val="000000"/>
              </a:buClr>
              <a:buNone/>
            </a:pPr>
            <a:endParaRPr lang="en-US" sz="2800" b="0" strike="noStrike" spc="-1" dirty="0">
              <a:solidFill>
                <a:srgbClr val="00000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969ADC2-7CC7-0128-D62E-1151381F87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9422" y="1897764"/>
            <a:ext cx="6902805" cy="4140413"/>
          </a:xfrm>
          <a:prstGeom prst="rect">
            <a:avLst/>
          </a:prstGeom>
        </p:spPr>
      </p:pic>
    </p:spTree>
    <p:extLst>
      <p:ext uri="{BB962C8B-B14F-4D97-AF65-F5344CB8AC3E}">
        <p14:creationId xmlns:p14="http://schemas.microsoft.com/office/powerpoint/2010/main" val="3589343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pc="-1" dirty="0">
                <a:solidFill>
                  <a:schemeClr val="bg1"/>
                </a:solidFill>
                <a:latin typeface="Times New Roman"/>
              </a:rPr>
              <a:t>Design and Implementation for first objective</a:t>
            </a:r>
            <a:endParaRPr lang="en-US" b="0" strike="noStrike" spc="-1" dirty="0">
              <a:solidFill>
                <a:schemeClr val="bg1"/>
              </a:solidFill>
              <a:latin typeface="Calibri"/>
            </a:endParaRPr>
          </a:p>
        </p:txBody>
      </p:sp>
      <p:sp>
        <p:nvSpPr>
          <p:cNvPr id="106" name="PlaceHolder 2"/>
          <p:cNvSpPr>
            <a:spLocks noGrp="1"/>
          </p:cNvSpPr>
          <p:nvPr>
            <p:ph/>
          </p:nvPr>
        </p:nvSpPr>
        <p:spPr>
          <a:xfrm>
            <a:off x="199440" y="1105301"/>
            <a:ext cx="11778840" cy="5394600"/>
          </a:xfrm>
          <a:prstGeom prst="rect">
            <a:avLst/>
          </a:prstGeom>
          <a:noFill/>
          <a:ln w="0">
            <a:noFill/>
          </a:ln>
        </p:spPr>
        <p:txBody>
          <a:bodyPr anchor="t">
            <a:normAutofit/>
          </a:bodyPr>
          <a:lstStyle/>
          <a:p>
            <a:pPr marL="0" indent="0" algn="just">
              <a:lnSpc>
                <a:spcPts val="3700"/>
              </a:lnSpc>
              <a:spcBef>
                <a:spcPts val="1001"/>
              </a:spcBef>
              <a:buClr>
                <a:srgbClr val="000000"/>
              </a:buClr>
              <a:buNone/>
            </a:pPr>
            <a:r>
              <a:rPr lang="en-US" sz="2800" b="0" strike="noStrike" spc="-1" dirty="0">
                <a:solidFill>
                  <a:srgbClr val="000000"/>
                </a:solidFill>
                <a:latin typeface="Times New Roman" panose="02020603050405020304" pitchFamily="18" charset="0"/>
                <a:cs typeface="Times New Roman" panose="02020603050405020304" pitchFamily="18" charset="0"/>
              </a:rPr>
              <a:t> Symmetric Searchable Encryption Algorithm</a:t>
            </a:r>
          </a:p>
          <a:p>
            <a:pPr algn="just">
              <a:lnSpc>
                <a:spcPts val="3700"/>
              </a:lnSpc>
              <a:spcBef>
                <a:spcPts val="1001"/>
              </a:spcBef>
              <a:buClr>
                <a:srgbClr val="000000"/>
              </a:buClr>
            </a:pPr>
            <a:r>
              <a:rPr lang="en-US" sz="2800" b="0" strike="noStrike" spc="-1" dirty="0" err="1">
                <a:solidFill>
                  <a:srgbClr val="000000"/>
                </a:solidFill>
                <a:latin typeface="Times New Roman" panose="02020603050405020304" pitchFamily="18" charset="0"/>
                <a:cs typeface="Times New Roman" panose="02020603050405020304" pitchFamily="18" charset="0"/>
              </a:rPr>
              <a:t>KeyGen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(1</a:t>
            </a:r>
            <a:r>
              <a:rPr lang="en-US" kern="100" baseline="30000" dirty="0">
                <a:effectLst/>
                <a:latin typeface="Times New Roman" panose="02020603050405020304" pitchFamily="18" charset="0"/>
                <a:ea typeface="Calibri" panose="020F0502020204030204" pitchFamily="34" charset="0"/>
                <a:cs typeface="Times New Roman" panose="02020603050405020304" pitchFamily="18" charset="0"/>
              </a:rPr>
              <a:t>k</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It inputs a security parameter k and outputs a Secret Key SK.</a:t>
            </a:r>
          </a:p>
          <a:p>
            <a:pPr algn="just">
              <a:lnSpc>
                <a:spcPts val="3700"/>
              </a:lnSpc>
              <a:spcBef>
                <a:spcPts val="1001"/>
              </a:spcBef>
              <a:buClr>
                <a:srgbClr val="000000"/>
              </a:buClr>
            </a:pPr>
            <a:r>
              <a:rPr lang="en-US" kern="100" dirty="0" err="1">
                <a:latin typeface="Times New Roman" panose="02020603050405020304" pitchFamily="18" charset="0"/>
                <a:ea typeface="Calibri" panose="020F0502020204030204" pitchFamily="34" charset="0"/>
                <a:cs typeface="Times New Roman" panose="02020603050405020304" pitchFamily="18" charset="0"/>
              </a:rPr>
              <a:t>IndexGen</a:t>
            </a:r>
            <a:r>
              <a:rPr lang="en-US" kern="100" dirty="0">
                <a:latin typeface="Times New Roman" panose="02020603050405020304" pitchFamily="18" charset="0"/>
                <a:ea typeface="Calibri" panose="020F0502020204030204" pitchFamily="34" charset="0"/>
                <a:cs typeface="Times New Roman" panose="02020603050405020304" pitchFamily="18" charset="0"/>
              </a:rPr>
              <a:t>(SK,F): It takes a secret key SK and set of files F and generates an Index I for F.</a:t>
            </a:r>
          </a:p>
          <a:p>
            <a:pPr algn="just">
              <a:lnSpc>
                <a:spcPts val="3700"/>
              </a:lnSpc>
              <a:spcBef>
                <a:spcPts val="1001"/>
              </a:spcBef>
              <a:buClr>
                <a:srgbClr val="000000"/>
              </a:buCl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Trapdoor</a:t>
            </a:r>
            <a:r>
              <a:rPr lang="en-US" kern="100" dirty="0">
                <a:latin typeface="Times New Roman" panose="02020603050405020304" pitchFamily="18" charset="0"/>
                <a:ea typeface="Calibri" panose="020F0502020204030204" pitchFamily="34" charset="0"/>
                <a:cs typeface="Times New Roman" panose="02020603050405020304" pitchFamily="18" charset="0"/>
              </a:rPr>
              <a:t>(</a:t>
            </a:r>
            <a:r>
              <a:rPr lang="en-US" kern="100" dirty="0" err="1">
                <a:latin typeface="Times New Roman" panose="02020603050405020304" pitchFamily="18" charset="0"/>
                <a:ea typeface="Calibri" panose="020F0502020204030204" pitchFamily="34" charset="0"/>
                <a:cs typeface="Times New Roman" panose="02020603050405020304" pitchFamily="18" charset="0"/>
              </a:rPr>
              <a:t>SK,w</a:t>
            </a:r>
            <a:r>
              <a:rPr lang="en-US" kern="100" dirty="0">
                <a:latin typeface="Times New Roman" panose="02020603050405020304" pitchFamily="18" charset="0"/>
                <a:ea typeface="Calibri" panose="020F0502020204030204" pitchFamily="34" charset="0"/>
                <a:cs typeface="Times New Roman" panose="02020603050405020304" pitchFamily="18" charset="0"/>
              </a:rPr>
              <a:t>): The Algorithm takes secret key SK, Keyword W and generates a trapdoor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t</a:t>
            </a:r>
            <a:r>
              <a:rPr lang="en-US"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w</a:t>
            </a:r>
            <a:r>
              <a:rPr lang="en-US" kern="100" baseline="-25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for w. // Where w is present in file set F.</a:t>
            </a:r>
          </a:p>
          <a:p>
            <a:pPr algn="just">
              <a:lnSpc>
                <a:spcPts val="3700"/>
              </a:lnSpc>
              <a:spcBef>
                <a:spcPts val="1001"/>
              </a:spcBef>
              <a:buClr>
                <a:srgbClr val="000000"/>
              </a:buCl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Search(I,</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t</a:t>
            </a:r>
            <a:r>
              <a:rPr lang="en-US"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w</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It is run by a server taking trapdoor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t</a:t>
            </a:r>
            <a:r>
              <a:rPr lang="en-US"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w</a:t>
            </a:r>
            <a:r>
              <a:rPr lang="en-US" kern="100" baseline="-25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and Index I and returns the file F(w).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ts val="3700"/>
              </a:lnSpc>
              <a:spcBef>
                <a:spcPts val="1001"/>
              </a:spcBef>
              <a:buClr>
                <a:srgbClr val="000000"/>
              </a:buClr>
            </a:pP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ts val="3700"/>
              </a:lnSpc>
              <a:spcBef>
                <a:spcPts val="1001"/>
              </a:spcBef>
              <a:buClr>
                <a:srgbClr val="000000"/>
              </a:buClr>
              <a:buNone/>
            </a:pP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ts val="3700"/>
              </a:lnSpc>
              <a:spcBef>
                <a:spcPts val="1001"/>
              </a:spcBef>
              <a:buClr>
                <a:srgbClr val="000000"/>
              </a:buClr>
            </a:pP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ts val="3700"/>
              </a:lnSpc>
              <a:spcBef>
                <a:spcPts val="1001"/>
              </a:spcBef>
              <a:buClr>
                <a:srgbClr val="000000"/>
              </a:buClr>
            </a:pP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ts val="3700"/>
              </a:lnSpc>
              <a:spcBef>
                <a:spcPts val="1001"/>
              </a:spcBef>
              <a:buClr>
                <a:srgbClr val="000000"/>
              </a:buClr>
            </a:pPr>
            <a:endParaRPr lang="en-US" sz="2800" b="0" strike="noStrike" spc="-1" dirty="0">
              <a:solidFill>
                <a:srgbClr val="000000"/>
              </a:solidFill>
              <a:latin typeface="Times New Roman" panose="02020603050405020304" pitchFamily="18" charset="0"/>
              <a:cs typeface="Times New Roman" panose="02020603050405020304" pitchFamily="18" charset="0"/>
            </a:endParaRPr>
          </a:p>
          <a:p>
            <a:pPr marL="0" indent="0" algn="just">
              <a:lnSpc>
                <a:spcPts val="3700"/>
              </a:lnSpc>
              <a:spcBef>
                <a:spcPts val="1001"/>
              </a:spcBef>
              <a:buClr>
                <a:srgbClr val="000000"/>
              </a:buClr>
              <a:buNone/>
            </a:pPr>
            <a:endParaRPr lang="en-US" sz="2800" b="0" strike="noStrike" spc="-1"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5812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pc="-1" dirty="0">
                <a:solidFill>
                  <a:schemeClr val="bg1"/>
                </a:solidFill>
                <a:latin typeface="Times New Roman"/>
              </a:rPr>
              <a:t>Design and Implementation for first objective</a:t>
            </a:r>
            <a:endParaRPr lang="en-US" b="0" strike="noStrike" spc="-1" dirty="0">
              <a:solidFill>
                <a:schemeClr val="bg1"/>
              </a:solidFill>
              <a:latin typeface="Calibri"/>
            </a:endParaRPr>
          </a:p>
        </p:txBody>
      </p:sp>
      <p:sp>
        <p:nvSpPr>
          <p:cNvPr id="106" name="PlaceHolder 2"/>
          <p:cNvSpPr>
            <a:spLocks noGrp="1"/>
          </p:cNvSpPr>
          <p:nvPr>
            <p:ph/>
          </p:nvPr>
        </p:nvSpPr>
        <p:spPr>
          <a:xfrm>
            <a:off x="199440" y="1105301"/>
            <a:ext cx="11778840" cy="5394600"/>
          </a:xfrm>
          <a:prstGeom prst="rect">
            <a:avLst/>
          </a:prstGeom>
          <a:noFill/>
          <a:ln w="0">
            <a:noFill/>
          </a:ln>
        </p:spPr>
        <p:txBody>
          <a:bodyPr anchor="t">
            <a:normAutofit/>
          </a:bodyPr>
          <a:lstStyle/>
          <a:p>
            <a:pPr marL="0" indent="0" algn="just">
              <a:lnSpc>
                <a:spcPts val="3700"/>
              </a:lnSpc>
              <a:spcBef>
                <a:spcPts val="1001"/>
              </a:spcBef>
              <a:buClr>
                <a:srgbClr val="000000"/>
              </a:buClr>
              <a:buNone/>
            </a:pPr>
            <a:endParaRPr lang="en-US" sz="2800" b="0" strike="noStrike" spc="-1" dirty="0">
              <a:solidFill>
                <a:srgbClr val="000000"/>
              </a:solidFill>
              <a:latin typeface="Times New Roman" panose="02020603050405020304" pitchFamily="18" charset="0"/>
              <a:cs typeface="Times New Roman" panose="02020603050405020304" pitchFamily="18" charset="0"/>
            </a:endParaRPr>
          </a:p>
          <a:p>
            <a:pPr marL="0" indent="0" algn="just">
              <a:lnSpc>
                <a:spcPts val="3700"/>
              </a:lnSpc>
              <a:spcBef>
                <a:spcPts val="1001"/>
              </a:spcBef>
              <a:buClr>
                <a:srgbClr val="000000"/>
              </a:buClr>
              <a:buNone/>
            </a:pPr>
            <a:endParaRPr lang="en-US" sz="2800" b="0" strike="noStrike" spc="-1" dirty="0">
              <a:solidFill>
                <a:srgbClr val="00000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DAB27D2-7F6E-0A13-77F3-CF5D3656B0CE}"/>
              </a:ext>
            </a:extLst>
          </p:cNvPr>
          <p:cNvPicPr>
            <a:picLocks noChangeAspect="1"/>
          </p:cNvPicPr>
          <p:nvPr/>
        </p:nvPicPr>
        <p:blipFill rotWithShape="1">
          <a:blip r:embed="rId2">
            <a:extLst>
              <a:ext uri="{28A0092B-C50C-407E-A947-70E740481C1C}">
                <a14:useLocalDpi xmlns:a14="http://schemas.microsoft.com/office/drawing/2010/main" val="0"/>
              </a:ext>
            </a:extLst>
          </a:blip>
          <a:srcRect t="7093" b="8227"/>
          <a:stretch/>
        </p:blipFill>
        <p:spPr>
          <a:xfrm>
            <a:off x="213720" y="1233585"/>
            <a:ext cx="11056027" cy="5266316"/>
          </a:xfrm>
          <a:prstGeom prst="rect">
            <a:avLst/>
          </a:prstGeom>
        </p:spPr>
      </p:pic>
    </p:spTree>
    <p:extLst>
      <p:ext uri="{BB962C8B-B14F-4D97-AF65-F5344CB8AC3E}">
        <p14:creationId xmlns:p14="http://schemas.microsoft.com/office/powerpoint/2010/main" val="2566582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pc="-1" dirty="0">
                <a:solidFill>
                  <a:schemeClr val="bg1"/>
                </a:solidFill>
                <a:latin typeface="Times New Roman"/>
              </a:rPr>
              <a:t>Design and Implementation for first objective</a:t>
            </a:r>
            <a:endParaRPr lang="en-US" b="0" strike="noStrike" spc="-1" dirty="0">
              <a:solidFill>
                <a:schemeClr val="bg1"/>
              </a:solidFill>
              <a:latin typeface="Calibri"/>
            </a:endParaRPr>
          </a:p>
        </p:txBody>
      </p:sp>
      <p:sp>
        <p:nvSpPr>
          <p:cNvPr id="106" name="PlaceHolder 2"/>
          <p:cNvSpPr>
            <a:spLocks noGrp="1"/>
          </p:cNvSpPr>
          <p:nvPr>
            <p:ph/>
          </p:nvPr>
        </p:nvSpPr>
        <p:spPr>
          <a:xfrm>
            <a:off x="199440" y="1105301"/>
            <a:ext cx="11778840" cy="5394600"/>
          </a:xfrm>
          <a:prstGeom prst="rect">
            <a:avLst/>
          </a:prstGeom>
          <a:noFill/>
          <a:ln w="0">
            <a:noFill/>
          </a:ln>
        </p:spPr>
        <p:txBody>
          <a:bodyPr anchor="t">
            <a:normAutofit/>
          </a:bodyPr>
          <a:lstStyle/>
          <a:p>
            <a:pPr marL="0" indent="0" algn="just">
              <a:lnSpc>
                <a:spcPts val="3700"/>
              </a:lnSpc>
              <a:spcBef>
                <a:spcPts val="1001"/>
              </a:spcBef>
              <a:buClr>
                <a:srgbClr val="000000"/>
              </a:buClr>
              <a:buNone/>
            </a:pPr>
            <a:endParaRPr lang="en-US" spc="-1" dirty="0">
              <a:solidFill>
                <a:srgbClr val="000000"/>
              </a:solidFill>
              <a:latin typeface="Times New Roman" panose="02020603050405020304" pitchFamily="18" charset="0"/>
              <a:cs typeface="Times New Roman" panose="02020603050405020304" pitchFamily="18" charset="0"/>
            </a:endParaRPr>
          </a:p>
          <a:p>
            <a:pPr marL="0" indent="0" algn="just">
              <a:lnSpc>
                <a:spcPts val="3700"/>
              </a:lnSpc>
              <a:spcBef>
                <a:spcPts val="1001"/>
              </a:spcBef>
              <a:buClr>
                <a:srgbClr val="000000"/>
              </a:buClr>
              <a:buNone/>
            </a:pPr>
            <a:endParaRPr lang="en-US" sz="2800" b="0" strike="noStrike" spc="-1" dirty="0">
              <a:solidFill>
                <a:srgbClr val="00000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39E997D-C964-5A65-F64E-7A72F09066F3}"/>
              </a:ext>
            </a:extLst>
          </p:cNvPr>
          <p:cNvPicPr>
            <a:picLocks noChangeAspect="1"/>
          </p:cNvPicPr>
          <p:nvPr/>
        </p:nvPicPr>
        <p:blipFill rotWithShape="1">
          <a:blip r:embed="rId2">
            <a:extLst>
              <a:ext uri="{28A0092B-C50C-407E-A947-70E740481C1C}">
                <a14:useLocalDpi xmlns:a14="http://schemas.microsoft.com/office/drawing/2010/main" val="0"/>
              </a:ext>
            </a:extLst>
          </a:blip>
          <a:srcRect t="8794" r="40718" b="9787"/>
          <a:stretch/>
        </p:blipFill>
        <p:spPr>
          <a:xfrm>
            <a:off x="466928" y="1105300"/>
            <a:ext cx="5519903" cy="4264367"/>
          </a:xfrm>
          <a:prstGeom prst="rect">
            <a:avLst/>
          </a:prstGeom>
        </p:spPr>
      </p:pic>
      <p:pic>
        <p:nvPicPr>
          <p:cNvPr id="6" name="Picture 5">
            <a:extLst>
              <a:ext uri="{FF2B5EF4-FFF2-40B4-BE49-F238E27FC236}">
                <a16:creationId xmlns:a16="http://schemas.microsoft.com/office/drawing/2014/main" id="{76161387-F483-39A8-804D-1CFD37F508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078" b="6241"/>
          <a:stretch/>
        </p:blipFill>
        <p:spPr>
          <a:xfrm>
            <a:off x="6406417" y="2201908"/>
            <a:ext cx="5152277" cy="2454183"/>
          </a:xfrm>
          <a:prstGeom prst="rect">
            <a:avLst/>
          </a:prstGeom>
        </p:spPr>
      </p:pic>
    </p:spTree>
    <p:extLst>
      <p:ext uri="{BB962C8B-B14F-4D97-AF65-F5344CB8AC3E}">
        <p14:creationId xmlns:p14="http://schemas.microsoft.com/office/powerpoint/2010/main" val="1612554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pc="-1" dirty="0">
                <a:solidFill>
                  <a:schemeClr val="bg1"/>
                </a:solidFill>
                <a:latin typeface="Times New Roman"/>
              </a:rPr>
              <a:t>Design and Implementation for first objective</a:t>
            </a:r>
            <a:endParaRPr lang="en-US" b="0" strike="noStrike" spc="-1" dirty="0">
              <a:solidFill>
                <a:schemeClr val="bg1"/>
              </a:solidFill>
              <a:latin typeface="Calibri"/>
            </a:endParaRPr>
          </a:p>
        </p:txBody>
      </p:sp>
      <p:sp>
        <p:nvSpPr>
          <p:cNvPr id="106" name="PlaceHolder 2"/>
          <p:cNvSpPr>
            <a:spLocks noGrp="1"/>
          </p:cNvSpPr>
          <p:nvPr>
            <p:ph/>
          </p:nvPr>
        </p:nvSpPr>
        <p:spPr>
          <a:xfrm>
            <a:off x="199440" y="1105301"/>
            <a:ext cx="11778840" cy="5394600"/>
          </a:xfrm>
          <a:prstGeom prst="rect">
            <a:avLst/>
          </a:prstGeom>
          <a:noFill/>
          <a:ln w="0">
            <a:noFill/>
          </a:ln>
        </p:spPr>
        <p:txBody>
          <a:bodyPr anchor="t">
            <a:normAutofit/>
          </a:bodyPr>
          <a:lstStyle/>
          <a:p>
            <a:pPr marL="0" indent="0" algn="just">
              <a:lnSpc>
                <a:spcPts val="3700"/>
              </a:lnSpc>
              <a:spcBef>
                <a:spcPts val="1001"/>
              </a:spcBef>
              <a:buClr>
                <a:srgbClr val="000000"/>
              </a:buClr>
              <a:buNone/>
            </a:pPr>
            <a:endParaRPr lang="en-US" sz="2800" b="0" strike="noStrike" spc="-1" dirty="0">
              <a:solidFill>
                <a:srgbClr val="000000"/>
              </a:solidFill>
              <a:latin typeface="Times New Roman" panose="02020603050405020304" pitchFamily="18" charset="0"/>
              <a:cs typeface="Times New Roman" panose="02020603050405020304" pitchFamily="18" charset="0"/>
            </a:endParaRPr>
          </a:p>
          <a:p>
            <a:pPr marL="0" indent="0" algn="just">
              <a:lnSpc>
                <a:spcPts val="3700"/>
              </a:lnSpc>
              <a:spcBef>
                <a:spcPts val="1001"/>
              </a:spcBef>
              <a:buClr>
                <a:srgbClr val="000000"/>
              </a:buClr>
              <a:buNone/>
            </a:pPr>
            <a:endParaRPr lang="en-US" sz="2800" b="0" strike="noStrike" spc="-1" dirty="0">
              <a:solidFill>
                <a:srgbClr val="00000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C6B5D0C-09BF-49BE-F737-6292571535A9}"/>
              </a:ext>
            </a:extLst>
          </p:cNvPr>
          <p:cNvPicPr>
            <a:picLocks noChangeAspect="1"/>
          </p:cNvPicPr>
          <p:nvPr/>
        </p:nvPicPr>
        <p:blipFill rotWithShape="1">
          <a:blip r:embed="rId2">
            <a:extLst>
              <a:ext uri="{28A0092B-C50C-407E-A947-70E740481C1C}">
                <a14:useLocalDpi xmlns:a14="http://schemas.microsoft.com/office/drawing/2010/main" val="0"/>
              </a:ext>
            </a:extLst>
          </a:blip>
          <a:srcRect b="8085"/>
          <a:stretch/>
        </p:blipFill>
        <p:spPr>
          <a:xfrm>
            <a:off x="1167031" y="1216025"/>
            <a:ext cx="8774637" cy="4536674"/>
          </a:xfrm>
          <a:prstGeom prst="rect">
            <a:avLst/>
          </a:prstGeom>
        </p:spPr>
      </p:pic>
    </p:spTree>
    <p:extLst>
      <p:ext uri="{BB962C8B-B14F-4D97-AF65-F5344CB8AC3E}">
        <p14:creationId xmlns:p14="http://schemas.microsoft.com/office/powerpoint/2010/main" val="675969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pc="-1" dirty="0">
                <a:solidFill>
                  <a:schemeClr val="bg1"/>
                </a:solidFill>
                <a:latin typeface="Times New Roman"/>
              </a:rPr>
              <a:t>Design and Implementation for first objective</a:t>
            </a:r>
            <a:endParaRPr lang="en-US" b="0" strike="noStrike" spc="-1" dirty="0">
              <a:solidFill>
                <a:schemeClr val="bg1"/>
              </a:solidFill>
              <a:latin typeface="Calibri"/>
            </a:endParaRPr>
          </a:p>
        </p:txBody>
      </p:sp>
      <p:sp>
        <p:nvSpPr>
          <p:cNvPr id="106" name="PlaceHolder 2"/>
          <p:cNvSpPr>
            <a:spLocks noGrp="1"/>
          </p:cNvSpPr>
          <p:nvPr>
            <p:ph/>
          </p:nvPr>
        </p:nvSpPr>
        <p:spPr>
          <a:xfrm>
            <a:off x="199440" y="1105301"/>
            <a:ext cx="11778840" cy="5394600"/>
          </a:xfrm>
          <a:prstGeom prst="rect">
            <a:avLst/>
          </a:prstGeom>
          <a:noFill/>
          <a:ln w="0">
            <a:noFill/>
          </a:ln>
        </p:spPr>
        <p:txBody>
          <a:bodyPr anchor="t">
            <a:normAutofit/>
          </a:bodyPr>
          <a:lstStyle/>
          <a:p>
            <a:pPr marL="0" indent="0" algn="just">
              <a:lnSpc>
                <a:spcPts val="3700"/>
              </a:lnSpc>
              <a:spcBef>
                <a:spcPts val="1001"/>
              </a:spcBef>
              <a:buClr>
                <a:srgbClr val="000000"/>
              </a:buClr>
              <a:buNone/>
            </a:pPr>
            <a:endParaRPr lang="en-US" sz="2800" b="0" strike="noStrike" spc="-1" dirty="0">
              <a:solidFill>
                <a:srgbClr val="000000"/>
              </a:solidFill>
              <a:latin typeface="Times New Roman" panose="02020603050405020304" pitchFamily="18" charset="0"/>
              <a:cs typeface="Times New Roman" panose="02020603050405020304" pitchFamily="18" charset="0"/>
            </a:endParaRPr>
          </a:p>
          <a:p>
            <a:pPr marL="0" indent="0" algn="just">
              <a:lnSpc>
                <a:spcPts val="3700"/>
              </a:lnSpc>
              <a:spcBef>
                <a:spcPts val="1001"/>
              </a:spcBef>
              <a:buClr>
                <a:srgbClr val="000000"/>
              </a:buClr>
              <a:buNone/>
            </a:pPr>
            <a:endParaRPr lang="en-US" sz="2800" b="0" strike="noStrike" spc="-1" dirty="0">
              <a:solidFill>
                <a:srgbClr val="00000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9AEC58B-9BDB-208E-F567-9A3C2A5C722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8652" b="5221"/>
          <a:stretch/>
        </p:blipFill>
        <p:spPr>
          <a:xfrm>
            <a:off x="198040" y="2282349"/>
            <a:ext cx="5890820" cy="2853856"/>
          </a:xfrm>
          <a:prstGeom prst="rect">
            <a:avLst/>
          </a:prstGeom>
        </p:spPr>
      </p:pic>
      <p:pic>
        <p:nvPicPr>
          <p:cNvPr id="6" name="Picture 5">
            <a:extLst>
              <a:ext uri="{FF2B5EF4-FFF2-40B4-BE49-F238E27FC236}">
                <a16:creationId xmlns:a16="http://schemas.microsoft.com/office/drawing/2014/main" id="{D8B520D8-BF51-E0E7-AF55-65DBC102500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936" b="5223"/>
          <a:stretch/>
        </p:blipFill>
        <p:spPr>
          <a:xfrm>
            <a:off x="6200836" y="2282349"/>
            <a:ext cx="5665467" cy="2853856"/>
          </a:xfrm>
          <a:prstGeom prst="rect">
            <a:avLst/>
          </a:prstGeom>
        </p:spPr>
      </p:pic>
    </p:spTree>
    <p:extLst>
      <p:ext uri="{BB962C8B-B14F-4D97-AF65-F5344CB8AC3E}">
        <p14:creationId xmlns:p14="http://schemas.microsoft.com/office/powerpoint/2010/main" val="1280415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b="0" strike="noStrike" spc="-1" dirty="0">
                <a:solidFill>
                  <a:schemeClr val="bg1"/>
                </a:solidFill>
                <a:latin typeface="Times New Roman"/>
              </a:rPr>
              <a:t>Literature survey for Second objective </a:t>
            </a:r>
            <a:endParaRPr lang="en-US" b="0" strike="noStrike" spc="-1" dirty="0">
              <a:solidFill>
                <a:schemeClr val="bg1"/>
              </a:solidFill>
              <a:latin typeface="Calibri"/>
            </a:endParaRPr>
          </a:p>
        </p:txBody>
      </p:sp>
      <p:sp>
        <p:nvSpPr>
          <p:cNvPr id="108" name="PlaceHolder 2"/>
          <p:cNvSpPr>
            <a:spLocks noGrp="1"/>
          </p:cNvSpPr>
          <p:nvPr>
            <p:ph/>
          </p:nvPr>
        </p:nvSpPr>
        <p:spPr>
          <a:xfrm>
            <a:off x="199440" y="1097280"/>
            <a:ext cx="11778840" cy="5394600"/>
          </a:xfrm>
          <a:prstGeom prst="rect">
            <a:avLst/>
          </a:prstGeom>
          <a:noFill/>
          <a:ln w="0">
            <a:noFill/>
          </a:ln>
        </p:spPr>
        <p:txBody>
          <a:bodyPr anchor="t">
            <a:normAutofit/>
          </a:bodyPr>
          <a:lstStyle/>
          <a:p>
            <a:pPr marL="457200" indent="-457200" algn="just">
              <a:lnSpc>
                <a:spcPts val="3700"/>
              </a:lnSpc>
              <a:spcBef>
                <a:spcPts val="1001"/>
              </a:spcBef>
              <a:buClr>
                <a:srgbClr val="000000"/>
              </a:buClr>
              <a:buFont typeface="Wingdings" charset="2"/>
              <a:buChar char=""/>
            </a:pPr>
            <a:r>
              <a:rPr lang="en-US" sz="2800" b="0" strike="noStrike" spc="-1" dirty="0">
                <a:solidFill>
                  <a:srgbClr val="000000"/>
                </a:solidFill>
                <a:latin typeface="Times New Roman"/>
                <a:cs typeface="Times New Roman" panose="02020603050405020304" pitchFamily="18" charset="0"/>
              </a:rPr>
              <a:t>[2] </a:t>
            </a:r>
            <a:r>
              <a:rPr lang="en-US" dirty="0">
                <a:latin typeface="Times New Roman" panose="02020603050405020304" pitchFamily="18" charset="0"/>
                <a:cs typeface="Times New Roman" panose="02020603050405020304" pitchFamily="18" charset="0"/>
              </a:rPr>
              <a:t>In this paper, the system says that In several distributed systems a user should only be able to access data if a user posses a certain set of credentials or attributes. </a:t>
            </a:r>
            <a:r>
              <a:rPr lang="en-US" b="0" i="0" dirty="0">
                <a:solidFill>
                  <a:srgbClr val="333333"/>
                </a:solidFill>
                <a:effectLst/>
                <a:latin typeface="Times New Roman" panose="02020603050405020304" pitchFamily="18" charset="0"/>
                <a:cs typeface="Times New Roman" panose="02020603050405020304" pitchFamily="18" charset="0"/>
              </a:rPr>
              <a:t>Currently, the only method for enforcing such policies is to employ a trusted server to store the data and mediate access control. However, if any server storing the data is compromised, then the confidentiality of the data will be compromised. In this paper we present a system for realizing complex access control on encrypted data that we call ciphertext-policy attribute-based encryption. </a:t>
            </a:r>
            <a:endParaRPr lang="en-US" sz="2800" b="0" strike="noStrike" spc="-1"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PlaceHolder 1"/>
          <p:cNvSpPr>
            <a:spLocks noGrp="1"/>
          </p:cNvSpPr>
          <p:nvPr>
            <p:ph/>
          </p:nvPr>
        </p:nvSpPr>
        <p:spPr>
          <a:xfrm>
            <a:off x="199440" y="1025280"/>
            <a:ext cx="11288520" cy="5134320"/>
          </a:xfrm>
          <a:prstGeom prst="rect">
            <a:avLst/>
          </a:prstGeom>
          <a:solidFill>
            <a:srgbClr val="FFFFFF"/>
          </a:solidFill>
          <a:ln w="12600">
            <a:solidFill>
              <a:srgbClr val="FFFFFF"/>
            </a:solidFill>
            <a:miter/>
          </a:ln>
        </p:spPr>
        <p:txBody>
          <a:bodyPr anchor="t">
            <a:normAutofit/>
          </a:bodyPr>
          <a:lstStyle/>
          <a:p>
            <a:pPr marL="457200" indent="-457200" algn="just">
              <a:lnSpc>
                <a:spcPct val="100000"/>
              </a:lnSpc>
              <a:spcBef>
                <a:spcPts val="1001"/>
              </a:spcBef>
              <a:buClr>
                <a:srgbClr val="000000"/>
              </a:buClr>
              <a:buFont typeface="Wingdings" charset="2"/>
              <a:buChar char=""/>
            </a:pPr>
            <a:r>
              <a:rPr lang="en-IN" dirty="0">
                <a:effectLst/>
                <a:latin typeface="Times New Roman" panose="02020603050405020304" pitchFamily="18" charset="0"/>
                <a:ea typeface="Calibri" panose="020F0502020204030204" pitchFamily="34" charset="0"/>
                <a:cs typeface="Times New Roman" panose="02020603050405020304" pitchFamily="18" charset="0"/>
              </a:rPr>
              <a:t>In proposed system, we use these two cryptographic techniques that squarely fit cloud-based environments to design a hybrid encryption scheme based on ABE and SSE in such a way that we utilize the best out of both of them.</a:t>
            </a:r>
            <a:endParaRPr lang="en-US" b="0" strike="noStrike" spc="-1" dirty="0">
              <a:solidFill>
                <a:srgbClr val="000000"/>
              </a:solidFill>
              <a:latin typeface="Times New Roman" panose="02020603050405020304" pitchFamily="18" charset="0"/>
              <a:cs typeface="Times New Roman" panose="02020603050405020304" pitchFamily="18" charset="0"/>
            </a:endParaRPr>
          </a:p>
          <a:p>
            <a:pPr marL="457200" indent="-457200" algn="just">
              <a:lnSpc>
                <a:spcPct val="100000"/>
              </a:lnSpc>
              <a:spcBef>
                <a:spcPts val="1001"/>
              </a:spcBef>
              <a:buClr>
                <a:srgbClr val="000000"/>
              </a:buClr>
              <a:buFont typeface="Wingdings" charset="2"/>
              <a:buChar char=""/>
            </a:pPr>
            <a:r>
              <a:rPr lang="en-US" sz="2800" b="0" strike="noStrike" spc="-1" dirty="0">
                <a:solidFill>
                  <a:srgbClr val="000000"/>
                </a:solidFill>
                <a:latin typeface="Times New Roman" panose="02020603050405020304" pitchFamily="18" charset="0"/>
                <a:cs typeface="Times New Roman" panose="02020603050405020304" pitchFamily="18" charset="0"/>
              </a:rPr>
              <a:t>The data can be encrypted into cipher text before moving into cloud by using a single key.</a:t>
            </a:r>
          </a:p>
          <a:p>
            <a:pPr marL="457200" indent="-457200" algn="just">
              <a:lnSpc>
                <a:spcPct val="100000"/>
              </a:lnSpc>
              <a:spcBef>
                <a:spcPts val="1001"/>
              </a:spcBef>
              <a:buClr>
                <a:srgbClr val="000000"/>
              </a:buClr>
              <a:buFont typeface="Wingdings" charset="2"/>
              <a:buChar char=""/>
            </a:pPr>
            <a:r>
              <a:rPr lang="en-US" sz="2800" b="0" strike="noStrike" spc="-1" dirty="0">
                <a:solidFill>
                  <a:srgbClr val="000000"/>
                </a:solidFill>
                <a:latin typeface="Times New Roman" panose="02020603050405020304" pitchFamily="18" charset="0"/>
                <a:cs typeface="Times New Roman" panose="02020603050405020304" pitchFamily="18" charset="0"/>
              </a:rPr>
              <a:t>The revocation mechanism and an access control one, that are agnostic t</a:t>
            </a:r>
            <a:r>
              <a:rPr lang="en-US" spc="-1" dirty="0">
                <a:solidFill>
                  <a:srgbClr val="000000"/>
                </a:solidFill>
                <a:latin typeface="Times New Roman" panose="02020603050405020304" pitchFamily="18" charset="0"/>
                <a:cs typeface="Times New Roman" panose="02020603050405020304" pitchFamily="18" charset="0"/>
              </a:rPr>
              <a:t>o the cryptographic primitives used in our construction.</a:t>
            </a:r>
            <a:endParaRPr lang="en-US" sz="2800" b="0" strike="noStrike" spc="-1" dirty="0">
              <a:solidFill>
                <a:srgbClr val="000000"/>
              </a:solidFill>
              <a:latin typeface="Times New Roman" panose="02020603050405020304" pitchFamily="18" charset="0"/>
              <a:cs typeface="Times New Roman" panose="02020603050405020304" pitchFamily="18" charset="0"/>
            </a:endParaRPr>
          </a:p>
        </p:txBody>
      </p:sp>
      <p:sp>
        <p:nvSpPr>
          <p:cNvPr id="110" name="PlaceHolder 2"/>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a:solidFill>
                  <a:srgbClr val="FFFFFF"/>
                </a:solidFill>
                <a:latin typeface="Times New Roman"/>
              </a:rPr>
              <a:t>Proposed System</a:t>
            </a:r>
            <a:endParaRPr lang="en-US" sz="4400" b="0" strike="noStrike" spc="-1">
              <a:solidFill>
                <a:srgbClr val="000000"/>
              </a:solidFill>
              <a:latin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IN" sz="4400" b="0" strike="noStrike" spc="-1">
                <a:solidFill>
                  <a:srgbClr val="FFFFFF"/>
                </a:solidFill>
                <a:latin typeface="Times New Roman"/>
              </a:rPr>
              <a:t> Reference</a:t>
            </a:r>
            <a:r>
              <a:rPr lang="en-US" sz="4400" b="0" strike="noStrike" spc="-1">
                <a:solidFill>
                  <a:srgbClr val="FFFFFF"/>
                </a:solidFill>
                <a:latin typeface="Times New Roman"/>
              </a:rPr>
              <a:t>s</a:t>
            </a:r>
            <a:endParaRPr lang="en-US" sz="4400" b="0" strike="noStrike" spc="-1">
              <a:solidFill>
                <a:srgbClr val="000000"/>
              </a:solidFill>
              <a:latin typeface="Calibri"/>
            </a:endParaRPr>
          </a:p>
        </p:txBody>
      </p:sp>
      <p:sp>
        <p:nvSpPr>
          <p:cNvPr id="112" name="PlaceHolder 2"/>
          <p:cNvSpPr>
            <a:spLocks noGrp="1"/>
          </p:cNvSpPr>
          <p:nvPr>
            <p:ph/>
          </p:nvPr>
        </p:nvSpPr>
        <p:spPr>
          <a:xfrm>
            <a:off x="199440" y="1097280"/>
            <a:ext cx="11778840" cy="5394600"/>
          </a:xfrm>
          <a:prstGeom prst="rect">
            <a:avLst/>
          </a:prstGeom>
          <a:noFill/>
          <a:ln w="0">
            <a:noFill/>
          </a:ln>
        </p:spPr>
        <p:txBody>
          <a:bodyPr anchor="t">
            <a:noAutofit/>
          </a:bodyPr>
          <a:lstStyle/>
          <a:p>
            <a:pPr marL="0" indent="0" algn="just">
              <a:spcBef>
                <a:spcPts val="1001"/>
              </a:spcBef>
              <a:buNone/>
              <a:tabLst>
                <a:tab pos="0" algn="l"/>
              </a:tabLst>
            </a:pPr>
            <a:r>
              <a:rPr lang="en-US" sz="2800" b="0" strike="noStrike" spc="-1" dirty="0">
                <a:solidFill>
                  <a:srgbClr val="000000"/>
                </a:solidFill>
                <a:latin typeface="Times New Roman" panose="02020603050405020304" pitchFamily="18" charset="0"/>
                <a:cs typeface="Times New Roman" panose="02020603050405020304" pitchFamily="18" charset="0"/>
              </a:rPr>
              <a:t>[1]</a:t>
            </a:r>
            <a:r>
              <a:rPr lang="en-GB"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Geong</a:t>
            </a:r>
            <a:r>
              <a:rPr lang="en-IN" dirty="0">
                <a:latin typeface="Times New Roman" panose="02020603050405020304" pitchFamily="18" charset="0"/>
                <a:cs typeface="Times New Roman" panose="02020603050405020304" pitchFamily="18" charset="0"/>
              </a:rPr>
              <a:t> Sen </a:t>
            </a:r>
            <a:r>
              <a:rPr lang="en-IN" dirty="0" err="1">
                <a:latin typeface="Times New Roman" panose="02020603050405020304" pitchFamily="18" charset="0"/>
                <a:cs typeface="Times New Roman" panose="02020603050405020304" pitchFamily="18" charset="0"/>
              </a:rPr>
              <a:t>Poh</a:t>
            </a:r>
            <a:r>
              <a:rPr lang="en-IN" dirty="0">
                <a:latin typeface="Times New Roman" panose="02020603050405020304" pitchFamily="18" charset="0"/>
                <a:cs typeface="Times New Roman" panose="02020603050405020304" pitchFamily="18" charset="0"/>
              </a:rPr>
              <a:t>, Ji-Jian Chin, Wei-</a:t>
            </a:r>
            <a:r>
              <a:rPr lang="en-IN" dirty="0" err="1">
                <a:latin typeface="Times New Roman" panose="02020603050405020304" pitchFamily="18" charset="0"/>
                <a:cs typeface="Times New Roman" panose="02020603050405020304" pitchFamily="18" charset="0"/>
              </a:rPr>
              <a:t>Chuen</a:t>
            </a:r>
            <a:r>
              <a:rPr lang="en-IN" dirty="0">
                <a:latin typeface="Times New Roman" panose="02020603050405020304" pitchFamily="18" charset="0"/>
                <a:cs typeface="Times New Roman" panose="02020603050405020304" pitchFamily="18" charset="0"/>
              </a:rPr>
              <a:t> Yau, Kim-Kwang Raymond Choo, and </a:t>
            </a:r>
            <a:r>
              <a:rPr lang="en-IN" dirty="0" err="1">
                <a:latin typeface="Times New Roman" panose="02020603050405020304" pitchFamily="18" charset="0"/>
                <a:cs typeface="Times New Roman" panose="02020603050405020304" pitchFamily="18" charset="0"/>
              </a:rPr>
              <a:t>Moesfa</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Soeheila</a:t>
            </a:r>
            <a:r>
              <a:rPr lang="en-IN" dirty="0">
                <a:latin typeface="Times New Roman" panose="02020603050405020304" pitchFamily="18" charset="0"/>
                <a:cs typeface="Times New Roman" panose="02020603050405020304" pitchFamily="18" charset="0"/>
              </a:rPr>
              <a:t> Mohamad. 2017. </a:t>
            </a:r>
            <a:r>
              <a:rPr lang="en-IN" dirty="0">
                <a:latin typeface="Times New Roman" panose="02020603050405020304" pitchFamily="18" charset="0"/>
                <a:cs typeface="Times New Roman" panose="02020603050405020304" pitchFamily="18" charset="0"/>
                <a:hlinkClick r:id="rId2"/>
              </a:rPr>
              <a:t>“Searchable symmetric encryption: Designs and challenges”</a:t>
            </a:r>
            <a:r>
              <a:rPr lang="en-IN" dirty="0">
                <a:latin typeface="Times New Roman" panose="02020603050405020304" pitchFamily="18" charset="0"/>
                <a:cs typeface="Times New Roman" panose="02020603050405020304" pitchFamily="18" charset="0"/>
              </a:rPr>
              <a:t>. ACM </a:t>
            </a:r>
            <a:r>
              <a:rPr lang="en-IN" dirty="0" err="1">
                <a:latin typeface="Times New Roman" panose="02020603050405020304" pitchFamily="18" charset="0"/>
                <a:cs typeface="Times New Roman" panose="02020603050405020304" pitchFamily="18" charset="0"/>
              </a:rPr>
              <a:t>Comput</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Surv</a:t>
            </a:r>
            <a:r>
              <a:rPr lang="en-IN" dirty="0">
                <a:latin typeface="Times New Roman" panose="02020603050405020304" pitchFamily="18" charset="0"/>
                <a:cs typeface="Times New Roman" panose="02020603050405020304" pitchFamily="18" charset="0"/>
              </a:rPr>
              <a:t>. 50, 3, Article 40 (May 2017)</a:t>
            </a:r>
          </a:p>
          <a:p>
            <a:pPr marL="0" indent="0" algn="just">
              <a:spcBef>
                <a:spcPts val="1001"/>
              </a:spcBef>
              <a:buNone/>
              <a:tabLst>
                <a:tab pos="0" algn="l"/>
              </a:tabLst>
            </a:pPr>
            <a:r>
              <a:rPr lang="en-US" sz="2800" b="0" strike="noStrike" spc="-1" dirty="0">
                <a:solidFill>
                  <a:srgbClr val="000000"/>
                </a:solidFill>
                <a:latin typeface="Times New Roman" panose="02020603050405020304" pitchFamily="18" charset="0"/>
                <a:cs typeface="Times New Roman" panose="02020603050405020304" pitchFamily="18" charset="0"/>
              </a:rPr>
              <a:t>[2] </a:t>
            </a:r>
            <a:r>
              <a:rPr lang="en-IN" b="0" i="0" dirty="0">
                <a:solidFill>
                  <a:srgbClr val="000000"/>
                </a:solidFill>
                <a:effectLst/>
                <a:latin typeface="Times New Roman" panose="02020603050405020304" pitchFamily="18" charset="0"/>
                <a:cs typeface="Times New Roman" panose="02020603050405020304" pitchFamily="18" charset="0"/>
              </a:rPr>
              <a:t>J. </a:t>
            </a:r>
            <a:r>
              <a:rPr lang="en-IN" b="0" i="0" dirty="0" err="1">
                <a:solidFill>
                  <a:srgbClr val="000000"/>
                </a:solidFill>
                <a:effectLst/>
                <a:latin typeface="Times New Roman" panose="02020603050405020304" pitchFamily="18" charset="0"/>
                <a:cs typeface="Times New Roman" panose="02020603050405020304" pitchFamily="18" charset="0"/>
              </a:rPr>
              <a:t>Bethencourt</a:t>
            </a:r>
            <a:r>
              <a:rPr lang="en-IN" b="0" i="0" dirty="0">
                <a:solidFill>
                  <a:srgbClr val="000000"/>
                </a:solidFill>
                <a:effectLst/>
                <a:latin typeface="Times New Roman" panose="02020603050405020304" pitchFamily="18" charset="0"/>
                <a:cs typeface="Times New Roman" panose="02020603050405020304" pitchFamily="18" charset="0"/>
              </a:rPr>
              <a:t>, A. Sahai, and B. Waters, </a:t>
            </a:r>
            <a:r>
              <a:rPr lang="en-IN" b="0" i="0" dirty="0">
                <a:solidFill>
                  <a:srgbClr val="000000"/>
                </a:solidFill>
                <a:effectLst/>
                <a:latin typeface="Times New Roman" panose="02020603050405020304" pitchFamily="18" charset="0"/>
                <a:cs typeface="Times New Roman" panose="02020603050405020304" pitchFamily="18" charset="0"/>
                <a:hlinkClick r:id="rId3"/>
              </a:rPr>
              <a:t>‘‘Ciphertext-policy attribute-based encryption,’’ </a:t>
            </a:r>
            <a:r>
              <a:rPr lang="en-IN" b="0" i="0" dirty="0">
                <a:solidFill>
                  <a:srgbClr val="000000"/>
                </a:solidFill>
                <a:effectLst/>
                <a:latin typeface="Times New Roman" panose="02020603050405020304" pitchFamily="18" charset="0"/>
                <a:cs typeface="Times New Roman" panose="02020603050405020304" pitchFamily="18" charset="0"/>
              </a:rPr>
              <a:t>in </a:t>
            </a:r>
            <a:r>
              <a:rPr lang="en-IN" b="0" i="1" dirty="0">
                <a:solidFill>
                  <a:srgbClr val="000000"/>
                </a:solidFill>
                <a:effectLst/>
                <a:latin typeface="Times New Roman" panose="02020603050405020304" pitchFamily="18" charset="0"/>
                <a:cs typeface="Times New Roman" panose="02020603050405020304" pitchFamily="18" charset="0"/>
              </a:rPr>
              <a:t>Proc. IEEE </a:t>
            </a:r>
            <a:r>
              <a:rPr lang="en-IN" b="0" i="1" dirty="0" err="1">
                <a:solidFill>
                  <a:srgbClr val="000000"/>
                </a:solidFill>
                <a:effectLst/>
                <a:latin typeface="Times New Roman" panose="02020603050405020304" pitchFamily="18" charset="0"/>
                <a:cs typeface="Times New Roman" panose="02020603050405020304" pitchFamily="18" charset="0"/>
              </a:rPr>
              <a:t>Symp</a:t>
            </a:r>
            <a:r>
              <a:rPr lang="en-IN" b="0" i="1" dirty="0">
                <a:solidFill>
                  <a:srgbClr val="000000"/>
                </a:solidFill>
                <a:effectLst/>
                <a:latin typeface="Times New Roman" panose="02020603050405020304" pitchFamily="18" charset="0"/>
                <a:cs typeface="Times New Roman" panose="02020603050405020304" pitchFamily="18" charset="0"/>
              </a:rPr>
              <a:t>. </a:t>
            </a:r>
            <a:r>
              <a:rPr lang="en-IN" b="0" i="1" dirty="0" err="1">
                <a:solidFill>
                  <a:srgbClr val="000000"/>
                </a:solidFill>
                <a:effectLst/>
                <a:latin typeface="Times New Roman" panose="02020603050405020304" pitchFamily="18" charset="0"/>
                <a:cs typeface="Times New Roman" panose="02020603050405020304" pitchFamily="18" charset="0"/>
              </a:rPr>
              <a:t>Secur</a:t>
            </a:r>
            <a:r>
              <a:rPr lang="en-IN" b="0" i="1" dirty="0">
                <a:solidFill>
                  <a:srgbClr val="000000"/>
                </a:solidFill>
                <a:effectLst/>
                <a:latin typeface="Times New Roman" panose="02020603050405020304" pitchFamily="18" charset="0"/>
                <a:cs typeface="Times New Roman" panose="02020603050405020304" pitchFamily="18" charset="0"/>
              </a:rPr>
              <a:t>. Privacy (SP)</a:t>
            </a:r>
            <a:r>
              <a:rPr lang="en-IN" b="0" i="0" dirty="0">
                <a:solidFill>
                  <a:srgbClr val="000000"/>
                </a:solidFill>
                <a:effectLst/>
                <a:latin typeface="Times New Roman" panose="02020603050405020304" pitchFamily="18" charset="0"/>
                <a:cs typeface="Times New Roman" panose="02020603050405020304" pitchFamily="18" charset="0"/>
              </a:rPr>
              <a:t>. Washington, DC, USA: IEEE Computer Society, 2007, pp. 321–334.</a:t>
            </a:r>
            <a:r>
              <a:rPr lang="en-IN" sz="1800" b="0" i="0" dirty="0">
                <a:solidFill>
                  <a:srgbClr val="000000"/>
                </a:solidFill>
                <a:effectLst/>
                <a:latin typeface="Times" panose="02020603050405020304" pitchFamily="18" charset="0"/>
              </a:rPr>
              <a:t> </a:t>
            </a:r>
          </a:p>
          <a:p>
            <a:pPr marL="0" indent="0" algn="just">
              <a:spcBef>
                <a:spcPts val="1001"/>
              </a:spcBef>
              <a:buNone/>
              <a:tabLst>
                <a:tab pos="0" algn="l"/>
              </a:tabLst>
            </a:pPr>
            <a:r>
              <a:rPr lang="en-GB" dirty="0">
                <a:latin typeface="Times New Roman" panose="02020603050405020304" pitchFamily="18" charset="0"/>
                <a:cs typeface="Times New Roman" panose="02020603050405020304" pitchFamily="18" charset="0"/>
              </a:rPr>
              <a:t>[3] A.B</a:t>
            </a:r>
            <a:r>
              <a:rPr lang="en-IN" dirty="0">
                <a:latin typeface="Times New Roman" panose="02020603050405020304" pitchFamily="18" charset="0"/>
                <a:cs typeface="Times New Roman" panose="02020603050405020304" pitchFamily="18" charset="0"/>
              </a:rPr>
              <a:t>akas and A. </a:t>
            </a:r>
            <a:r>
              <a:rPr lang="en-IN" dirty="0" err="1">
                <a:latin typeface="Times New Roman" panose="02020603050405020304" pitchFamily="18" charset="0"/>
                <a:cs typeface="Times New Roman" panose="02020603050405020304" pitchFamily="18" charset="0"/>
              </a:rPr>
              <a:t>Michalas</a:t>
            </a:r>
            <a:r>
              <a:rPr lang="en-IN"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hlinkClick r:id="rId4"/>
              </a:rPr>
              <a:t>“</a:t>
            </a:r>
            <a:r>
              <a:rPr lang="en-US" i="0" dirty="0">
                <a:solidFill>
                  <a:srgbClr val="333333"/>
                </a:solidFill>
                <a:effectLst/>
                <a:latin typeface="Times New Roman" panose="02020603050405020304" pitchFamily="18" charset="0"/>
                <a:cs typeface="Times New Roman" panose="02020603050405020304" pitchFamily="18" charset="0"/>
                <a:hlinkClick r:id="rId4"/>
              </a:rPr>
              <a:t>The Cloud we Share: Access Control on Symmetrically Encrypted Data in Untrusted Clouds” </a:t>
            </a:r>
            <a:r>
              <a:rPr lang="en-US" i="0" dirty="0">
                <a:solidFill>
                  <a:srgbClr val="333333"/>
                </a:solidFill>
                <a:effectLst/>
                <a:latin typeface="Times New Roman" panose="02020603050405020304" pitchFamily="18" charset="0"/>
                <a:cs typeface="Times New Roman" panose="02020603050405020304" pitchFamily="18" charset="0"/>
              </a:rPr>
              <a:t>IEEE Access(Volume 8), 2020.</a:t>
            </a:r>
            <a:endParaRPr lang="en-US" sz="2800" b="0" strike="noStrike" spc="-1" dirty="0">
              <a:solidFill>
                <a:srgbClr val="000000"/>
              </a:solidFill>
              <a:latin typeface="Times New Roman" panose="02020603050405020304" pitchFamily="18" charset="0"/>
              <a:cs typeface="Times New Roman" panose="02020603050405020304" pitchFamily="18" charset="0"/>
            </a:endParaRPr>
          </a:p>
          <a:p>
            <a:pPr marL="0" indent="0" algn="just">
              <a:spcBef>
                <a:spcPts val="1001"/>
              </a:spcBef>
              <a:buNone/>
              <a:tabLst>
                <a:tab pos="0" algn="l"/>
              </a:tabLst>
            </a:pP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IN" sz="4400" b="0" strike="noStrike" spc="-1">
                <a:solidFill>
                  <a:srgbClr val="FFFFFF"/>
                </a:solidFill>
                <a:latin typeface="Times New Roman"/>
              </a:rPr>
              <a:t> Reference</a:t>
            </a:r>
            <a:r>
              <a:rPr lang="en-US" sz="4400" b="0" strike="noStrike" spc="-1">
                <a:solidFill>
                  <a:srgbClr val="FFFFFF"/>
                </a:solidFill>
                <a:latin typeface="Times New Roman"/>
              </a:rPr>
              <a:t>s</a:t>
            </a:r>
            <a:endParaRPr lang="en-US" sz="4400" b="0" strike="noStrike" spc="-1">
              <a:solidFill>
                <a:srgbClr val="000000"/>
              </a:solidFill>
              <a:latin typeface="Calibri"/>
            </a:endParaRPr>
          </a:p>
        </p:txBody>
      </p:sp>
      <p:sp>
        <p:nvSpPr>
          <p:cNvPr id="112" name="PlaceHolder 2"/>
          <p:cNvSpPr>
            <a:spLocks noGrp="1"/>
          </p:cNvSpPr>
          <p:nvPr>
            <p:ph/>
          </p:nvPr>
        </p:nvSpPr>
        <p:spPr>
          <a:xfrm>
            <a:off x="199440" y="1097280"/>
            <a:ext cx="11778840" cy="5394600"/>
          </a:xfrm>
          <a:prstGeom prst="rect">
            <a:avLst/>
          </a:prstGeom>
          <a:noFill/>
          <a:ln w="0">
            <a:noFill/>
          </a:ln>
        </p:spPr>
        <p:txBody>
          <a:bodyPr anchor="t">
            <a:noAutofit/>
          </a:bodyPr>
          <a:lstStyle/>
          <a:p>
            <a:pPr marL="0" indent="0" algn="just">
              <a:spcBef>
                <a:spcPts val="1001"/>
              </a:spcBef>
              <a:buNone/>
              <a:tabLst>
                <a:tab pos="0" algn="l"/>
              </a:tabLst>
            </a:pPr>
            <a:r>
              <a:rPr lang="en-US" sz="2800" b="0" strike="noStrike" spc="-1" dirty="0">
                <a:solidFill>
                  <a:srgbClr val="000000"/>
                </a:solidFill>
                <a:latin typeface="Times New Roman" panose="02020603050405020304" pitchFamily="18" charset="0"/>
                <a:cs typeface="Times New Roman" panose="02020603050405020304" pitchFamily="18" charset="0"/>
              </a:rPr>
              <a:t>[4]</a:t>
            </a:r>
            <a:r>
              <a:rPr lang="en-US" dirty="0"/>
              <a:t> </a:t>
            </a:r>
            <a:r>
              <a:rPr lang="en-US" dirty="0">
                <a:latin typeface="Times New Roman" panose="02020603050405020304" pitchFamily="18" charset="0"/>
                <a:cs typeface="Times New Roman" panose="02020603050405020304" pitchFamily="18" charset="0"/>
              </a:rPr>
              <a:t>A. </a:t>
            </a:r>
            <a:r>
              <a:rPr lang="en-US" dirty="0" err="1">
                <a:latin typeface="Times New Roman" panose="02020603050405020304" pitchFamily="18" charset="0"/>
                <a:cs typeface="Times New Roman" panose="02020603050405020304" pitchFamily="18" charset="0"/>
              </a:rPr>
              <a:t>Boldyreva</a:t>
            </a:r>
            <a:r>
              <a:rPr lang="en-US" dirty="0">
                <a:latin typeface="Times New Roman" panose="02020603050405020304" pitchFamily="18" charset="0"/>
                <a:cs typeface="Times New Roman" panose="02020603050405020304" pitchFamily="18" charset="0"/>
              </a:rPr>
              <a:t>, V. Goyal, and V. Kumar, </a:t>
            </a:r>
            <a:r>
              <a:rPr lang="en-US" dirty="0">
                <a:latin typeface="Times New Roman" panose="02020603050405020304" pitchFamily="18" charset="0"/>
                <a:cs typeface="Times New Roman" panose="02020603050405020304" pitchFamily="18" charset="0"/>
                <a:hlinkClick r:id="rId2"/>
              </a:rPr>
              <a:t>‘‘Identity-based encryption with efficient revocation,’’</a:t>
            </a:r>
            <a:r>
              <a:rPr lang="en-US" dirty="0">
                <a:latin typeface="Times New Roman" panose="02020603050405020304" pitchFamily="18" charset="0"/>
                <a:cs typeface="Times New Roman" panose="02020603050405020304" pitchFamily="18" charset="0"/>
              </a:rPr>
              <a:t> in Proc. 15th ACM Conf. </a:t>
            </a:r>
            <a:r>
              <a:rPr lang="en-US" dirty="0" err="1">
                <a:latin typeface="Times New Roman" panose="02020603050405020304" pitchFamily="18" charset="0"/>
                <a:cs typeface="Times New Roman" panose="02020603050405020304" pitchFamily="18" charset="0"/>
              </a:rPr>
              <a:t>Comput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Commun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Secur</a:t>
            </a:r>
            <a:r>
              <a:rPr lang="en-US" dirty="0">
                <a:latin typeface="Times New Roman" panose="02020603050405020304" pitchFamily="18" charset="0"/>
                <a:cs typeface="Times New Roman" panose="02020603050405020304" pitchFamily="18" charset="0"/>
              </a:rPr>
              <a:t>. (CCS), New York, NY, USA, 2008, pp. 417–426.</a:t>
            </a:r>
          </a:p>
          <a:p>
            <a:pPr marL="0" indent="0" algn="just">
              <a:spcBef>
                <a:spcPts val="1001"/>
              </a:spcBef>
              <a:buNone/>
              <a:tabLst>
                <a:tab pos="0" algn="l"/>
              </a:tabLst>
            </a:pPr>
            <a:r>
              <a:rPr lang="en-IN" i="0" dirty="0">
                <a:effectLst/>
                <a:latin typeface="Times New Roman" panose="02020603050405020304" pitchFamily="18" charset="0"/>
                <a:cs typeface="Times New Roman" panose="02020603050405020304" pitchFamily="18" charset="0"/>
              </a:rPr>
              <a:t>[5]</a:t>
            </a:r>
            <a:r>
              <a:rPr lang="en-IN" dirty="0"/>
              <a:t> </a:t>
            </a:r>
            <a:r>
              <a:rPr lang="en-IN" dirty="0">
                <a:latin typeface="Times New Roman" panose="02020603050405020304" pitchFamily="18" charset="0"/>
                <a:cs typeface="Times New Roman" panose="02020603050405020304" pitchFamily="18" charset="0"/>
              </a:rPr>
              <a:t>J. </a:t>
            </a:r>
            <a:r>
              <a:rPr lang="en-IN" dirty="0" err="1">
                <a:latin typeface="Times New Roman" panose="02020603050405020304" pitchFamily="18" charset="0"/>
                <a:cs typeface="Times New Roman" panose="02020603050405020304" pitchFamily="18" charset="0"/>
              </a:rPr>
              <a:t>Bethencourt</a:t>
            </a:r>
            <a:r>
              <a:rPr lang="en-IN" dirty="0">
                <a:latin typeface="Times New Roman" panose="02020603050405020304" pitchFamily="18" charset="0"/>
                <a:cs typeface="Times New Roman" panose="02020603050405020304" pitchFamily="18" charset="0"/>
              </a:rPr>
              <a:t>, A. Sahai, and B. Waters, </a:t>
            </a:r>
            <a:r>
              <a:rPr lang="en-IN" dirty="0">
                <a:latin typeface="Times New Roman" panose="02020603050405020304" pitchFamily="18" charset="0"/>
                <a:cs typeface="Times New Roman" panose="02020603050405020304" pitchFamily="18" charset="0"/>
                <a:hlinkClick r:id="rId3"/>
              </a:rPr>
              <a:t>‘‘Ciphertext-policy attribute-based encryption,’’</a:t>
            </a:r>
            <a:r>
              <a:rPr lang="en-IN" dirty="0">
                <a:latin typeface="Times New Roman" panose="02020603050405020304" pitchFamily="18" charset="0"/>
                <a:cs typeface="Times New Roman" panose="02020603050405020304" pitchFamily="18" charset="0"/>
              </a:rPr>
              <a:t> in Proc. IEEE </a:t>
            </a:r>
            <a:r>
              <a:rPr lang="en-IN" dirty="0" err="1">
                <a:latin typeface="Times New Roman" panose="02020603050405020304" pitchFamily="18" charset="0"/>
                <a:cs typeface="Times New Roman" panose="02020603050405020304" pitchFamily="18" charset="0"/>
              </a:rPr>
              <a:t>Symp</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Secur</a:t>
            </a:r>
            <a:r>
              <a:rPr lang="en-IN" dirty="0">
                <a:latin typeface="Times New Roman" panose="02020603050405020304" pitchFamily="18" charset="0"/>
                <a:cs typeface="Times New Roman" panose="02020603050405020304" pitchFamily="18" charset="0"/>
              </a:rPr>
              <a:t>. Privacy (SP). Washington, DC, USA: IEEE Computer Society, 2007, pp. 321–334.</a:t>
            </a:r>
            <a:endParaRPr lang="en-GB" i="0" dirty="0">
              <a:effectLst/>
              <a:latin typeface="Times New Roman" panose="02020603050405020304" pitchFamily="18" charset="0"/>
              <a:cs typeface="Times New Roman" panose="02020603050405020304" pitchFamily="18" charset="0"/>
            </a:endParaRPr>
          </a:p>
          <a:p>
            <a:pPr marL="0" indent="0" algn="just">
              <a:spcBef>
                <a:spcPts val="1001"/>
              </a:spcBef>
              <a:buNone/>
              <a:tabLst>
                <a:tab pos="0" algn="l"/>
              </a:tabLst>
            </a:pPr>
            <a:endParaRPr lang="en-GB"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3409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dirty="0">
                <a:solidFill>
                  <a:srgbClr val="FFFFFF"/>
                </a:solidFill>
                <a:latin typeface="Times New Roman"/>
              </a:rPr>
              <a:t>Contents</a:t>
            </a:r>
            <a:endParaRPr lang="en-US" sz="4400" b="0" strike="noStrike" spc="-1" dirty="0">
              <a:solidFill>
                <a:srgbClr val="000000"/>
              </a:solidFill>
              <a:latin typeface="Calibri"/>
            </a:endParaRPr>
          </a:p>
        </p:txBody>
      </p:sp>
      <p:sp>
        <p:nvSpPr>
          <p:cNvPr id="98" name="PlaceHolder 2"/>
          <p:cNvSpPr>
            <a:spLocks noGrp="1"/>
          </p:cNvSpPr>
          <p:nvPr>
            <p:ph/>
          </p:nvPr>
        </p:nvSpPr>
        <p:spPr>
          <a:xfrm>
            <a:off x="192505" y="947520"/>
            <a:ext cx="11785775" cy="5677560"/>
          </a:xfrm>
          <a:prstGeom prst="rect">
            <a:avLst/>
          </a:prstGeom>
          <a:noFill/>
          <a:ln w="0">
            <a:noFill/>
          </a:ln>
        </p:spPr>
        <p:txBody>
          <a:bodyPr anchor="t">
            <a:noAutofit/>
          </a:bodyPr>
          <a:lstStyle/>
          <a:p>
            <a:pPr marL="462240" indent="-462240" algn="just">
              <a:lnSpc>
                <a:spcPct val="90000"/>
              </a:lnSpc>
              <a:spcBef>
                <a:spcPts val="1001"/>
              </a:spcBef>
              <a:buSzPct val="100058"/>
              <a:buBlip>
                <a:blip r:embed="rId3"/>
              </a:buBlip>
            </a:pPr>
            <a:r>
              <a:rPr lang="en-US" sz="2800" b="0" strike="noStrike" spc="-1" dirty="0">
                <a:solidFill>
                  <a:srgbClr val="000000"/>
                </a:solidFill>
                <a:latin typeface="Times New Roman"/>
              </a:rPr>
              <a:t>Review-0 comments</a:t>
            </a:r>
          </a:p>
          <a:p>
            <a:pPr marL="462240" indent="-462240" algn="just">
              <a:spcBef>
                <a:spcPts val="1001"/>
              </a:spcBef>
              <a:buSzPct val="100058"/>
              <a:buBlip>
                <a:blip r:embed="rId3"/>
              </a:buBlip>
            </a:pPr>
            <a:r>
              <a:rPr lang="en-US" sz="2800" b="0" strike="noStrike" spc="-1" dirty="0">
                <a:solidFill>
                  <a:srgbClr val="000000"/>
                </a:solidFill>
                <a:latin typeface="Times New Roman"/>
              </a:rPr>
              <a:t>Abstract</a:t>
            </a:r>
          </a:p>
          <a:p>
            <a:pPr marL="462240" indent="-462240" algn="just">
              <a:lnSpc>
                <a:spcPct val="90000"/>
              </a:lnSpc>
              <a:spcBef>
                <a:spcPts val="1001"/>
              </a:spcBef>
              <a:buSzPct val="100058"/>
              <a:buBlip>
                <a:blip r:embed="rId3"/>
              </a:buBlip>
            </a:pPr>
            <a:r>
              <a:rPr lang="en-US" sz="2800" b="0" strike="noStrike" spc="-1" dirty="0">
                <a:solidFill>
                  <a:srgbClr val="000000"/>
                </a:solidFill>
                <a:latin typeface="Times New Roman"/>
              </a:rPr>
              <a:t>Problem statement</a:t>
            </a:r>
          </a:p>
          <a:p>
            <a:pPr marL="462240" indent="-462240" algn="just">
              <a:lnSpc>
                <a:spcPct val="90000"/>
              </a:lnSpc>
              <a:spcBef>
                <a:spcPts val="1001"/>
              </a:spcBef>
              <a:buSzPct val="100058"/>
              <a:buBlip>
                <a:blip r:embed="rId3"/>
              </a:buBlip>
            </a:pPr>
            <a:r>
              <a:rPr lang="en-US" sz="2800" b="0" strike="noStrike" spc="-1" dirty="0">
                <a:solidFill>
                  <a:srgbClr val="000000"/>
                </a:solidFill>
                <a:latin typeface="Times New Roman"/>
              </a:rPr>
              <a:t>Objectives of Project</a:t>
            </a:r>
          </a:p>
          <a:p>
            <a:pPr marL="462240" indent="-462240" algn="just">
              <a:lnSpc>
                <a:spcPct val="90000"/>
              </a:lnSpc>
              <a:spcBef>
                <a:spcPts val="1001"/>
              </a:spcBef>
              <a:buSzPct val="100058"/>
              <a:buBlip>
                <a:blip r:embed="rId3"/>
              </a:buBlip>
            </a:pPr>
            <a:r>
              <a:rPr lang="en-US" sz="2800" b="0" strike="noStrike" spc="-1" dirty="0">
                <a:solidFill>
                  <a:srgbClr val="000000"/>
                </a:solidFill>
                <a:latin typeface="Times New Roman"/>
              </a:rPr>
              <a:t>Literature survey for first objective </a:t>
            </a:r>
          </a:p>
          <a:p>
            <a:pPr marL="462240" indent="-462240" algn="just">
              <a:lnSpc>
                <a:spcPct val="90000"/>
              </a:lnSpc>
              <a:spcBef>
                <a:spcPts val="1001"/>
              </a:spcBef>
              <a:buSzPct val="100058"/>
              <a:buBlip>
                <a:blip r:embed="rId3"/>
              </a:buBlip>
            </a:pPr>
            <a:r>
              <a:rPr lang="en-US" spc="-1" dirty="0">
                <a:solidFill>
                  <a:srgbClr val="000000"/>
                </a:solidFill>
                <a:latin typeface="Times New Roman"/>
              </a:rPr>
              <a:t>Objective-1 (Design &amp; Implementation)</a:t>
            </a:r>
            <a:endParaRPr lang="en-US" sz="2800" b="0" strike="noStrike" spc="-1" dirty="0">
              <a:solidFill>
                <a:srgbClr val="000000"/>
              </a:solidFill>
              <a:latin typeface="Times New Roman"/>
            </a:endParaRPr>
          </a:p>
          <a:p>
            <a:pPr marL="462240" indent="-462240" algn="just">
              <a:lnSpc>
                <a:spcPct val="90000"/>
              </a:lnSpc>
              <a:spcBef>
                <a:spcPts val="1001"/>
              </a:spcBef>
              <a:buSzPct val="100058"/>
              <a:buBlip>
                <a:blip r:embed="rId3"/>
              </a:buBlip>
            </a:pPr>
            <a:r>
              <a:rPr lang="en-US" sz="2800" b="0" strike="noStrike" spc="-1" dirty="0">
                <a:solidFill>
                  <a:srgbClr val="000000"/>
                </a:solidFill>
                <a:latin typeface="Times New Roman"/>
              </a:rPr>
              <a:t>Literature survey for second objective</a:t>
            </a:r>
          </a:p>
          <a:p>
            <a:pPr marL="462240" indent="-462240" algn="just">
              <a:lnSpc>
                <a:spcPct val="90000"/>
              </a:lnSpc>
              <a:spcBef>
                <a:spcPts val="1001"/>
              </a:spcBef>
              <a:buSzPct val="100058"/>
              <a:buBlip>
                <a:blip r:embed="rId3"/>
              </a:buBlip>
            </a:pPr>
            <a:r>
              <a:rPr lang="en-US" sz="2800" b="0" strike="noStrike" spc="-1" dirty="0">
                <a:solidFill>
                  <a:srgbClr val="000000"/>
                </a:solidFill>
                <a:latin typeface="Times New Roman"/>
              </a:rPr>
              <a:t>Proposed Work </a:t>
            </a:r>
          </a:p>
          <a:p>
            <a:pPr marL="462240" indent="-462240" algn="just">
              <a:lnSpc>
                <a:spcPct val="90000"/>
              </a:lnSpc>
              <a:spcBef>
                <a:spcPts val="1001"/>
              </a:spcBef>
              <a:buSzPct val="100058"/>
              <a:buBlip>
                <a:blip r:embed="rId3"/>
              </a:buBlip>
            </a:pPr>
            <a:r>
              <a:rPr lang="en-US" sz="2800" b="0" strike="noStrike" spc="-1" dirty="0">
                <a:solidFill>
                  <a:srgbClr val="000000"/>
                </a:solidFill>
                <a:latin typeface="Times New Roman"/>
              </a:rPr>
              <a:t>References</a:t>
            </a:r>
          </a:p>
          <a:p>
            <a:pPr marL="462240" indent="-462240" algn="just">
              <a:lnSpc>
                <a:spcPct val="90000"/>
              </a:lnSpc>
              <a:spcBef>
                <a:spcPts val="1001"/>
              </a:spcBef>
              <a:buSzPct val="100058"/>
              <a:buBlip>
                <a:blip r:embed="rId3"/>
              </a:buBlip>
            </a:pPr>
            <a:r>
              <a:rPr lang="en-US" sz="2800" b="0" strike="noStrike" spc="-1" dirty="0">
                <a:solidFill>
                  <a:srgbClr val="000000"/>
                </a:solidFill>
                <a:latin typeface="Times New Roman"/>
              </a:rPr>
              <a:t>GitHub Link</a:t>
            </a:r>
          </a:p>
          <a:p>
            <a:pPr marL="462240" indent="-462240" algn="just">
              <a:lnSpc>
                <a:spcPct val="90000"/>
              </a:lnSpc>
              <a:spcBef>
                <a:spcPts val="1001"/>
              </a:spcBef>
              <a:buSzPct val="100058"/>
              <a:buBlip>
                <a:blip r:embed="rId3"/>
              </a:buBlip>
            </a:pPr>
            <a:r>
              <a:rPr lang="en-US" sz="2800" b="0" strike="noStrike" spc="-1" dirty="0">
                <a:solidFill>
                  <a:srgbClr val="000000"/>
                </a:solidFill>
                <a:latin typeface="Times New Roman"/>
              </a:rPr>
              <a:t>Queries</a:t>
            </a:r>
          </a:p>
          <a:p>
            <a:pPr algn="just">
              <a:lnSpc>
                <a:spcPct val="90000"/>
              </a:lnSpc>
              <a:spcBef>
                <a:spcPts val="1001"/>
              </a:spcBef>
              <a:tabLst>
                <a:tab pos="0" algn="l"/>
              </a:tabLst>
            </a:pPr>
            <a:endParaRPr lang="en-US" sz="2800" b="0" strike="noStrike" spc="-1" dirty="0">
              <a:solidFill>
                <a:srgbClr val="000000"/>
              </a:solidFill>
              <a:latin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IN" sz="4400" b="0" strike="noStrike" spc="-1">
                <a:solidFill>
                  <a:srgbClr val="FFFFFF"/>
                </a:solidFill>
                <a:latin typeface="Times New Roman"/>
              </a:rPr>
              <a:t>Git Hub Dashboards of each student</a:t>
            </a:r>
            <a:endParaRPr lang="en-US" sz="4400" b="0" strike="noStrike" spc="-1">
              <a:solidFill>
                <a:srgbClr val="000000"/>
              </a:solidFill>
              <a:latin typeface="Calibri"/>
            </a:endParaRPr>
          </a:p>
        </p:txBody>
      </p:sp>
      <p:pic>
        <p:nvPicPr>
          <p:cNvPr id="3" name="Content Placeholder 2">
            <a:extLst>
              <a:ext uri="{FF2B5EF4-FFF2-40B4-BE49-F238E27FC236}">
                <a16:creationId xmlns:a16="http://schemas.microsoft.com/office/drawing/2014/main" id="{E2886CAB-B5FA-3CE1-0A9C-053AD5BC4B08}"/>
              </a:ext>
            </a:extLst>
          </p:cNvPr>
          <p:cNvPicPr>
            <a:picLocks noGrp="1" noChangeAspect="1"/>
          </p:cNvPicPr>
          <p:nvPr>
            <p:ph/>
          </p:nvPr>
        </p:nvPicPr>
        <p:blipFill>
          <a:blip r:embed="rId2">
            <a:extLst>
              <a:ext uri="{28A0092B-C50C-407E-A947-70E740481C1C}">
                <a14:useLocalDpi xmlns:a14="http://schemas.microsoft.com/office/drawing/2010/main" val="0"/>
              </a:ext>
            </a:extLst>
          </a:blip>
          <a:srcRect/>
          <a:stretch/>
        </p:blipFill>
        <p:spPr>
          <a:xfrm>
            <a:off x="710119" y="1096963"/>
            <a:ext cx="10313482" cy="4967407"/>
          </a:xfrm>
          <a:prstGeom prst="rect">
            <a:avLst/>
          </a:prstGeom>
          <a:noFill/>
          <a:ln w="0">
            <a:noFill/>
          </a:ln>
        </p:spPr>
      </p:pic>
      <p:sp>
        <p:nvSpPr>
          <p:cNvPr id="5" name="TextBox 4">
            <a:hlinkClick r:id="rId3"/>
            <a:extLst>
              <a:ext uri="{FF2B5EF4-FFF2-40B4-BE49-F238E27FC236}">
                <a16:creationId xmlns:a16="http://schemas.microsoft.com/office/drawing/2014/main" id="{33A7CD1E-1F84-98EC-EFF5-A26028C3A8A6}"/>
              </a:ext>
            </a:extLst>
          </p:cNvPr>
          <p:cNvSpPr txBox="1"/>
          <p:nvPr/>
        </p:nvSpPr>
        <p:spPr>
          <a:xfrm>
            <a:off x="1337032" y="6213813"/>
            <a:ext cx="9506371" cy="369332"/>
          </a:xfrm>
          <a:prstGeom prst="rect">
            <a:avLst/>
          </a:prstGeom>
          <a:noFill/>
        </p:spPr>
        <p:txBody>
          <a:bodyPr wrap="square" rtlCol="0">
            <a:spAutoFit/>
          </a:bodyPr>
          <a:lstStyle/>
          <a:p>
            <a:r>
              <a:rPr lang="en-IN" dirty="0">
                <a:hlinkClick r:id="rId4" action="ppaction://hlinksldjump"/>
              </a:rPr>
              <a:t>https://github.com/SRIT-CSE/CRYPTOGRAPHY.git</a:t>
            </a:r>
            <a:endParaRPr lang="en-IN" dirty="0"/>
          </a:p>
        </p:txBody>
      </p:sp>
    </p:spTree>
    <p:extLst>
      <p:ext uri="{BB962C8B-B14F-4D97-AF65-F5344CB8AC3E}">
        <p14:creationId xmlns:p14="http://schemas.microsoft.com/office/powerpoint/2010/main" val="2316170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IN" sz="4400" b="0" strike="noStrike" spc="-1">
                <a:solidFill>
                  <a:srgbClr val="FFFFFF"/>
                </a:solidFill>
                <a:latin typeface="Times New Roman"/>
              </a:rPr>
              <a:t>Git Hub Dashboards of each student</a:t>
            </a:r>
            <a:endParaRPr lang="en-US" sz="4400" b="0" strike="noStrike" spc="-1">
              <a:solidFill>
                <a:srgbClr val="000000"/>
              </a:solidFill>
              <a:latin typeface="Calibri"/>
            </a:endParaRPr>
          </a:p>
        </p:txBody>
      </p:sp>
      <p:sp>
        <p:nvSpPr>
          <p:cNvPr id="5" name="TextBox 4">
            <a:hlinkClick r:id="rId2"/>
            <a:extLst>
              <a:ext uri="{FF2B5EF4-FFF2-40B4-BE49-F238E27FC236}">
                <a16:creationId xmlns:a16="http://schemas.microsoft.com/office/drawing/2014/main" id="{33A7CD1E-1F84-98EC-EFF5-A26028C3A8A6}"/>
              </a:ext>
            </a:extLst>
          </p:cNvPr>
          <p:cNvSpPr txBox="1"/>
          <p:nvPr/>
        </p:nvSpPr>
        <p:spPr>
          <a:xfrm>
            <a:off x="1337032" y="6213813"/>
            <a:ext cx="9506371" cy="369332"/>
          </a:xfrm>
          <a:prstGeom prst="rect">
            <a:avLst/>
          </a:prstGeom>
          <a:noFill/>
        </p:spPr>
        <p:txBody>
          <a:bodyPr wrap="square" rtlCol="0">
            <a:spAutoFit/>
          </a:bodyPr>
          <a:lstStyle/>
          <a:p>
            <a:r>
              <a:rPr lang="en-IN" dirty="0">
                <a:hlinkClick r:id="rId3" action="ppaction://hlinksldjump"/>
              </a:rPr>
              <a:t>https://github.com/SRIT-CSE/CRYPTOGRAPHY.git</a:t>
            </a:r>
            <a:endParaRPr lang="en-IN" dirty="0"/>
          </a:p>
        </p:txBody>
      </p:sp>
      <p:pic>
        <p:nvPicPr>
          <p:cNvPr id="3" name="Picture 2">
            <a:extLst>
              <a:ext uri="{FF2B5EF4-FFF2-40B4-BE49-F238E27FC236}">
                <a16:creationId xmlns:a16="http://schemas.microsoft.com/office/drawing/2014/main" id="{C1F09F6A-6241-057D-C3A2-1D4D8F4F4F8F}"/>
              </a:ext>
            </a:extLst>
          </p:cNvPr>
          <p:cNvPicPr>
            <a:picLocks noChangeAspect="1"/>
          </p:cNvPicPr>
          <p:nvPr/>
        </p:nvPicPr>
        <p:blipFill>
          <a:blip r:embed="rId4"/>
          <a:stretch>
            <a:fillRect/>
          </a:stretch>
        </p:blipFill>
        <p:spPr>
          <a:xfrm>
            <a:off x="646980" y="1089478"/>
            <a:ext cx="10190692" cy="4802364"/>
          </a:xfrm>
          <a:prstGeom prst="rect">
            <a:avLst/>
          </a:prstGeom>
        </p:spPr>
      </p:pic>
    </p:spTree>
    <p:extLst>
      <p:ext uri="{BB962C8B-B14F-4D97-AF65-F5344CB8AC3E}">
        <p14:creationId xmlns:p14="http://schemas.microsoft.com/office/powerpoint/2010/main" val="32501860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IN" sz="4400" b="0" strike="noStrike" spc="-1">
                <a:solidFill>
                  <a:srgbClr val="FFFFFF"/>
                </a:solidFill>
                <a:latin typeface="Times New Roman"/>
              </a:rPr>
              <a:t>Git Hub Dashboards of each student</a:t>
            </a:r>
            <a:endParaRPr lang="en-US" sz="4400" b="0" strike="noStrike" spc="-1">
              <a:solidFill>
                <a:srgbClr val="000000"/>
              </a:solidFill>
              <a:latin typeface="Calibri"/>
            </a:endParaRPr>
          </a:p>
        </p:txBody>
      </p:sp>
      <p:sp>
        <p:nvSpPr>
          <p:cNvPr id="5" name="TextBox 4">
            <a:hlinkClick r:id="rId2"/>
            <a:extLst>
              <a:ext uri="{FF2B5EF4-FFF2-40B4-BE49-F238E27FC236}">
                <a16:creationId xmlns:a16="http://schemas.microsoft.com/office/drawing/2014/main" id="{33A7CD1E-1F84-98EC-EFF5-A26028C3A8A6}"/>
              </a:ext>
            </a:extLst>
          </p:cNvPr>
          <p:cNvSpPr txBox="1"/>
          <p:nvPr/>
        </p:nvSpPr>
        <p:spPr>
          <a:xfrm>
            <a:off x="1337032" y="6213813"/>
            <a:ext cx="9506371" cy="369332"/>
          </a:xfrm>
          <a:prstGeom prst="rect">
            <a:avLst/>
          </a:prstGeom>
          <a:noFill/>
        </p:spPr>
        <p:txBody>
          <a:bodyPr wrap="square" rtlCol="0">
            <a:spAutoFit/>
          </a:bodyPr>
          <a:lstStyle/>
          <a:p>
            <a:r>
              <a:rPr lang="en-IN" dirty="0">
                <a:hlinkClick r:id="rId3" action="ppaction://hlinksldjump"/>
              </a:rPr>
              <a:t>https://github.com/SRIT-CSE/CRYPTOGRAPHY.git</a:t>
            </a:r>
            <a:endParaRPr lang="en-IN" dirty="0"/>
          </a:p>
        </p:txBody>
      </p:sp>
      <p:pic>
        <p:nvPicPr>
          <p:cNvPr id="4" name="Picture 3">
            <a:extLst>
              <a:ext uri="{FF2B5EF4-FFF2-40B4-BE49-F238E27FC236}">
                <a16:creationId xmlns:a16="http://schemas.microsoft.com/office/drawing/2014/main" id="{849AD78C-912F-8FE5-5658-4928CA0C9BC0}"/>
              </a:ext>
            </a:extLst>
          </p:cNvPr>
          <p:cNvPicPr>
            <a:picLocks noChangeAspect="1"/>
          </p:cNvPicPr>
          <p:nvPr/>
        </p:nvPicPr>
        <p:blipFill>
          <a:blip r:embed="rId4"/>
          <a:stretch>
            <a:fillRect/>
          </a:stretch>
        </p:blipFill>
        <p:spPr>
          <a:xfrm>
            <a:off x="1086927" y="1035170"/>
            <a:ext cx="10158242" cy="5016104"/>
          </a:xfrm>
          <a:prstGeom prst="rect">
            <a:avLst/>
          </a:prstGeom>
        </p:spPr>
      </p:pic>
    </p:spTree>
    <p:extLst>
      <p:ext uri="{BB962C8B-B14F-4D97-AF65-F5344CB8AC3E}">
        <p14:creationId xmlns:p14="http://schemas.microsoft.com/office/powerpoint/2010/main" val="17639320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IN" sz="4400" b="0" strike="noStrike" spc="-1">
                <a:solidFill>
                  <a:srgbClr val="FFFFFF"/>
                </a:solidFill>
                <a:latin typeface="Times New Roman"/>
              </a:rPr>
              <a:t>Git Hub Dashboards of each student</a:t>
            </a:r>
            <a:endParaRPr lang="en-US" sz="4400" b="0" strike="noStrike" spc="-1">
              <a:solidFill>
                <a:srgbClr val="000000"/>
              </a:solidFill>
              <a:latin typeface="Calibri"/>
            </a:endParaRPr>
          </a:p>
        </p:txBody>
      </p:sp>
      <p:pic>
        <p:nvPicPr>
          <p:cNvPr id="3" name="Content Placeholder 2">
            <a:extLst>
              <a:ext uri="{FF2B5EF4-FFF2-40B4-BE49-F238E27FC236}">
                <a16:creationId xmlns:a16="http://schemas.microsoft.com/office/drawing/2014/main" id="{E2886CAB-B5FA-3CE1-0A9C-053AD5BC4B08}"/>
              </a:ext>
            </a:extLst>
          </p:cNvPr>
          <p:cNvPicPr>
            <a:picLocks noGrp="1" noChangeAspect="1"/>
          </p:cNvPicPr>
          <p:nvPr>
            <p:ph/>
          </p:nvPr>
        </p:nvPicPr>
        <p:blipFill>
          <a:blip r:embed="rId2">
            <a:extLst>
              <a:ext uri="{28A0092B-C50C-407E-A947-70E740481C1C}">
                <a14:useLocalDpi xmlns:a14="http://schemas.microsoft.com/office/drawing/2010/main" val="0"/>
              </a:ext>
            </a:extLst>
          </a:blip>
          <a:stretch>
            <a:fillRect/>
          </a:stretch>
        </p:blipFill>
        <p:spPr>
          <a:xfrm>
            <a:off x="1293901" y="1096963"/>
            <a:ext cx="9729699" cy="4967407"/>
          </a:xfrm>
          <a:prstGeom prst="rect">
            <a:avLst/>
          </a:prstGeom>
          <a:noFill/>
          <a:ln w="0">
            <a:noFill/>
          </a:ln>
        </p:spPr>
      </p:pic>
      <p:sp>
        <p:nvSpPr>
          <p:cNvPr id="5" name="TextBox 4">
            <a:hlinkClick r:id="rId3"/>
            <a:extLst>
              <a:ext uri="{FF2B5EF4-FFF2-40B4-BE49-F238E27FC236}">
                <a16:creationId xmlns:a16="http://schemas.microsoft.com/office/drawing/2014/main" id="{33A7CD1E-1F84-98EC-EFF5-A26028C3A8A6}"/>
              </a:ext>
            </a:extLst>
          </p:cNvPr>
          <p:cNvSpPr txBox="1"/>
          <p:nvPr/>
        </p:nvSpPr>
        <p:spPr>
          <a:xfrm>
            <a:off x="1337032" y="6213813"/>
            <a:ext cx="9506371" cy="369332"/>
          </a:xfrm>
          <a:prstGeom prst="rect">
            <a:avLst/>
          </a:prstGeom>
          <a:noFill/>
        </p:spPr>
        <p:txBody>
          <a:bodyPr wrap="square" rtlCol="0">
            <a:spAutoFit/>
          </a:bodyPr>
          <a:lstStyle/>
          <a:p>
            <a:r>
              <a:rPr lang="en-IN" dirty="0">
                <a:hlinkClick r:id="rId4" action="ppaction://hlinksldjump"/>
              </a:rPr>
              <a:t>https://github.com/SRIT-CSE/CRYPTOGRAPHY.git</a:t>
            </a:r>
            <a:endParaRPr lang="en-I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
          <p:cNvSpPr/>
          <p:nvPr/>
        </p:nvSpPr>
        <p:spPr>
          <a:xfrm>
            <a:off x="2632680" y="2375640"/>
            <a:ext cx="6848640" cy="16549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7000"/>
              </a:lnSpc>
              <a:spcAft>
                <a:spcPts val="799"/>
              </a:spcAft>
            </a:pPr>
            <a:r>
              <a:rPr lang="en-US" sz="9600" b="0" i="1" strike="noStrike" spc="-1">
                <a:solidFill>
                  <a:srgbClr val="FF6600"/>
                </a:solidFill>
                <a:latin typeface="Times New Roman"/>
                <a:ea typeface="Calibri"/>
              </a:rPr>
              <a:t>Any Queries?</a:t>
            </a:r>
            <a:endParaRPr lang="en-IN" sz="9600" b="0" strike="noStrike" spc="-1">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pc="-1" dirty="0">
                <a:solidFill>
                  <a:srgbClr val="FFFFFF"/>
                </a:solidFill>
                <a:latin typeface="Times New Roman"/>
              </a:rPr>
              <a:t>Review-0 Comments</a:t>
            </a:r>
            <a:endParaRPr lang="en-US" sz="4400" b="0" strike="noStrike" spc="-1" dirty="0">
              <a:solidFill>
                <a:srgbClr val="000000"/>
              </a:solidFill>
              <a:latin typeface="Calibri"/>
            </a:endParaRPr>
          </a:p>
        </p:txBody>
      </p:sp>
      <p:sp>
        <p:nvSpPr>
          <p:cNvPr id="98" name="PlaceHolder 2"/>
          <p:cNvSpPr>
            <a:spLocks noGrp="1"/>
          </p:cNvSpPr>
          <p:nvPr>
            <p:ph/>
          </p:nvPr>
        </p:nvSpPr>
        <p:spPr>
          <a:xfrm>
            <a:off x="192505" y="1245140"/>
            <a:ext cx="11785775" cy="5379940"/>
          </a:xfrm>
          <a:prstGeom prst="rect">
            <a:avLst/>
          </a:prstGeom>
          <a:noFill/>
          <a:ln w="0">
            <a:noFill/>
          </a:ln>
        </p:spPr>
        <p:txBody>
          <a:bodyPr anchor="t">
            <a:noAutofit/>
          </a:bodyPr>
          <a:lstStyle/>
          <a:p>
            <a:pPr algn="just">
              <a:lnSpc>
                <a:spcPct val="150000"/>
              </a:lnSpc>
              <a:spcBef>
                <a:spcPts val="1001"/>
              </a:spcBef>
              <a:tabLst>
                <a:tab pos="0" algn="l"/>
              </a:tabLst>
            </a:pPr>
            <a:r>
              <a:rPr lang="en-US" sz="2800" b="0" strike="noStrike" spc="-1" dirty="0">
                <a:solidFill>
                  <a:srgbClr val="000000"/>
                </a:solidFill>
                <a:latin typeface="Times New Roman"/>
              </a:rPr>
              <a:t>Team must have better idea on literature survey</a:t>
            </a:r>
          </a:p>
          <a:p>
            <a:pPr algn="just">
              <a:lnSpc>
                <a:spcPct val="150000"/>
              </a:lnSpc>
              <a:spcBef>
                <a:spcPts val="1001"/>
              </a:spcBef>
              <a:tabLst>
                <a:tab pos="0" algn="l"/>
              </a:tabLst>
            </a:pPr>
            <a:r>
              <a:rPr lang="en-US" spc="-1" dirty="0">
                <a:solidFill>
                  <a:srgbClr val="000000"/>
                </a:solidFill>
                <a:latin typeface="Times New Roman"/>
              </a:rPr>
              <a:t>Should have a good knowledge on Algorithms</a:t>
            </a:r>
            <a:endParaRPr lang="en-US" sz="2800" b="0" strike="noStrike" spc="-1" dirty="0">
              <a:solidFill>
                <a:srgbClr val="000000"/>
              </a:solidFill>
              <a:latin typeface="Times New Roman"/>
            </a:endParaRPr>
          </a:p>
        </p:txBody>
      </p:sp>
    </p:spTree>
    <p:extLst>
      <p:ext uri="{BB962C8B-B14F-4D97-AF65-F5344CB8AC3E}">
        <p14:creationId xmlns:p14="http://schemas.microsoft.com/office/powerpoint/2010/main" val="844574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ctr">
              <a:lnSpc>
                <a:spcPct val="90000"/>
              </a:lnSpc>
              <a:spcBef>
                <a:spcPts val="1001"/>
              </a:spcBef>
            </a:pPr>
            <a:r>
              <a:rPr lang="en-US" b="0" strike="noStrike" spc="-1" dirty="0">
                <a:solidFill>
                  <a:schemeClr val="bg1"/>
                </a:solidFill>
                <a:latin typeface="Times New Roman"/>
              </a:rPr>
              <a:t>Abstract</a:t>
            </a:r>
            <a:endParaRPr lang="en-US" b="0" strike="noStrike" spc="-1" dirty="0">
              <a:solidFill>
                <a:schemeClr val="bg1"/>
              </a:solidFill>
              <a:latin typeface="Calibri"/>
            </a:endParaRPr>
          </a:p>
        </p:txBody>
      </p:sp>
      <p:sp>
        <p:nvSpPr>
          <p:cNvPr id="100" name="PlaceHolder 2"/>
          <p:cNvSpPr>
            <a:spLocks noGrp="1"/>
          </p:cNvSpPr>
          <p:nvPr>
            <p:ph/>
          </p:nvPr>
        </p:nvSpPr>
        <p:spPr>
          <a:xfrm>
            <a:off x="199440" y="1089499"/>
            <a:ext cx="11778840" cy="6186790"/>
          </a:xfrm>
          <a:prstGeom prst="rect">
            <a:avLst/>
          </a:prstGeom>
          <a:noFill/>
          <a:ln w="0">
            <a:noFill/>
          </a:ln>
        </p:spPr>
        <p:txBody>
          <a:bodyPr anchor="t">
            <a:noAutofit/>
          </a:bodyPr>
          <a:lstStyle/>
          <a:p>
            <a:pPr marL="0" indent="0" algn="just" rtl="0">
              <a:lnSpc>
                <a:spcPct val="100000"/>
              </a:lnSpc>
              <a:spcBef>
                <a:spcPts val="0"/>
              </a:spcBef>
              <a:spcAft>
                <a:spcPts val="1000"/>
              </a:spcAft>
              <a:buNone/>
            </a:pPr>
            <a:r>
              <a:rPr lang="en-US" sz="2700" dirty="0">
                <a:latin typeface="Times New Roman" pitchFamily="18" charset="0"/>
                <a:cs typeface="Times New Roman" pitchFamily="18" charset="0"/>
              </a:rPr>
              <a:t>                Over the past few years, cloud computing has grown to an extent that affects the day-to-day life of almost everyone. From big corporations to casual internet users the cloud has become an integral part of our lives. However, many users still feel reluctant about outsourcing their personal files since cloud services are hosted and run by third untrusted parties and thus, the files are vulnerable to internal attacks.</a:t>
            </a:r>
            <a:r>
              <a:rPr lang="en-US" sz="2700" dirty="0">
                <a:solidFill>
                  <a:srgbClr val="000000"/>
                </a:solidFill>
                <a:latin typeface="Times New Roman" panose="02020603050405020304" pitchFamily="18" charset="0"/>
                <a:cs typeface="Times New Roman" panose="02020603050405020304" pitchFamily="18" charset="0"/>
              </a:rPr>
              <a:t>      </a:t>
            </a:r>
          </a:p>
          <a:p>
            <a:pPr marL="0" indent="0" algn="just" rtl="0">
              <a:lnSpc>
                <a:spcPct val="100000"/>
              </a:lnSpc>
              <a:spcBef>
                <a:spcPts val="0"/>
              </a:spcBef>
              <a:spcAft>
                <a:spcPts val="1000"/>
              </a:spcAft>
              <a:buNone/>
            </a:pPr>
            <a:r>
              <a:rPr lang="en-US" sz="2700" dirty="0">
                <a:solidFill>
                  <a:srgbClr val="000000"/>
                </a:solidFill>
                <a:latin typeface="Times New Roman" panose="02020603050405020304" pitchFamily="18" charset="0"/>
                <a:cs typeface="Times New Roman" panose="02020603050405020304" pitchFamily="18" charset="0"/>
              </a:rPr>
              <a:t>             </a:t>
            </a:r>
            <a:r>
              <a:rPr lang="en-US" sz="2700" b="0" i="0" u="none" strike="noStrike" dirty="0">
                <a:solidFill>
                  <a:srgbClr val="000000"/>
                </a:solidFill>
                <a:effectLst/>
                <a:latin typeface="Times New Roman" panose="02020603050405020304" pitchFamily="18" charset="0"/>
                <a:cs typeface="Times New Roman" panose="02020603050405020304" pitchFamily="18" charset="0"/>
              </a:rPr>
              <a:t>So, this project approach is to address these concerns, focusing on access control for symmetrically encrypted data stored in untrusted clouds by combining symmetric encryption techniques with fine-grained access control policies, ensuring data remains confidential even when stored in untrusted cloud environments</a:t>
            </a:r>
            <a:r>
              <a:rPr lang="en-US" sz="2700" dirty="0">
                <a:solidFill>
                  <a:srgbClr val="000000"/>
                </a:solidFill>
                <a:latin typeface="Times New Roman" panose="02020603050405020304" pitchFamily="18" charset="0"/>
                <a:cs typeface="Times New Roman" panose="02020603050405020304" pitchFamily="18" charset="0"/>
              </a:rPr>
              <a:t>, which </a:t>
            </a:r>
            <a:r>
              <a:rPr lang="en-US" sz="2700" b="0" i="0" u="none" strike="noStrike" dirty="0">
                <a:solidFill>
                  <a:srgbClr val="000000"/>
                </a:solidFill>
                <a:effectLst/>
                <a:latin typeface="Times New Roman" panose="02020603050405020304" pitchFamily="18" charset="0"/>
                <a:cs typeface="Times New Roman" panose="02020603050405020304" pitchFamily="18" charset="0"/>
              </a:rPr>
              <a:t>specifies who can access what parts of encrypted data, and under what conditions.</a:t>
            </a:r>
          </a:p>
          <a:p>
            <a:pPr marL="0" indent="0" algn="just" rtl="0">
              <a:lnSpc>
                <a:spcPct val="100000"/>
              </a:lnSpc>
              <a:spcBef>
                <a:spcPts val="0"/>
              </a:spcBef>
              <a:spcAft>
                <a:spcPts val="1000"/>
              </a:spcAft>
              <a:buNone/>
            </a:pPr>
            <a:r>
              <a:rPr lang="en-US" sz="2700" spc="-1" dirty="0">
                <a:solidFill>
                  <a:srgbClr val="000000"/>
                </a:solidFill>
                <a:latin typeface="Times New Roman"/>
              </a:rPr>
              <a:t>Keywords: Encryption, Untrusted parties, Access Control.</a:t>
            </a:r>
          </a:p>
          <a:p>
            <a:pPr marL="0" indent="0" algn="just" rtl="0">
              <a:lnSpc>
                <a:spcPct val="100000"/>
              </a:lnSpc>
              <a:spcBef>
                <a:spcPts val="0"/>
              </a:spcBef>
              <a:spcAft>
                <a:spcPts val="1000"/>
              </a:spcAft>
              <a:buNone/>
            </a:pPr>
            <a:endParaRPr lang="en-US" b="0" dirty="0">
              <a:effectLst/>
              <a:latin typeface="Times New Roman" panose="02020603050405020304" pitchFamily="18" charset="0"/>
              <a:cs typeface="Times New Roman" panose="02020603050405020304" pitchFamily="18" charset="0"/>
            </a:endParaRPr>
          </a:p>
          <a:p>
            <a:pPr marL="0" indent="0">
              <a:buNone/>
            </a:pPr>
            <a:br>
              <a:rPr lang="en-US" dirty="0"/>
            </a:br>
            <a:endParaRPr lang="en-US" b="0" dirty="0">
              <a:effectLst/>
              <a:latin typeface="Times New Roman" panose="02020603050405020304" pitchFamily="18" charset="0"/>
              <a:cs typeface="Times New Roman" panose="02020603050405020304" pitchFamily="18" charset="0"/>
            </a:endParaRPr>
          </a:p>
          <a:p>
            <a:pPr marL="0" indent="0">
              <a:buNone/>
            </a:pPr>
            <a:br>
              <a:rPr lang="en-US" dirty="0"/>
            </a:br>
            <a:r>
              <a:rPr lang="en-GB" b="0" i="0" dirty="0">
                <a:solidFill>
                  <a:srgbClr val="222222"/>
                </a:solidFill>
                <a:effectLst/>
                <a:latin typeface="Times New Roman" panose="02020603050405020304" pitchFamily="18" charset="0"/>
                <a:cs typeface="Times New Roman" panose="02020603050405020304" pitchFamily="18" charset="0"/>
              </a:rPr>
              <a:t>   </a:t>
            </a:r>
            <a:endParaRPr lang="en-US" sz="2400" spc="-1" dirty="0">
              <a:solidFill>
                <a:srgbClr val="000000"/>
              </a:solidFill>
              <a:latin typeface="Times New Roman"/>
            </a:endParaRPr>
          </a:p>
          <a:p>
            <a:pPr marL="0" indent="0" algn="just">
              <a:lnSpc>
                <a:spcPct val="100000"/>
              </a:lnSpc>
              <a:spcBef>
                <a:spcPts val="1001"/>
              </a:spcBef>
              <a:buNone/>
            </a:pPr>
            <a:endParaRPr lang="en-US" strike="noStrike" spc="-1" dirty="0">
              <a:solidFill>
                <a:srgbClr val="000000"/>
              </a:solidFill>
              <a:latin typeface="Times New Roman"/>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a:solidFill>
                  <a:srgbClr val="FFFFFF"/>
                </a:solidFill>
                <a:latin typeface="Times New Roman"/>
              </a:rPr>
              <a:t>Problem Statement</a:t>
            </a:r>
            <a:endParaRPr lang="en-US" sz="4400" b="0" strike="noStrike" spc="-1">
              <a:solidFill>
                <a:srgbClr val="000000"/>
              </a:solidFill>
              <a:latin typeface="Calibri"/>
            </a:endParaRPr>
          </a:p>
        </p:txBody>
      </p:sp>
      <p:sp>
        <p:nvSpPr>
          <p:cNvPr id="102" name="PlaceHolder 2"/>
          <p:cNvSpPr>
            <a:spLocks noGrp="1"/>
          </p:cNvSpPr>
          <p:nvPr>
            <p:ph/>
          </p:nvPr>
        </p:nvSpPr>
        <p:spPr>
          <a:xfrm>
            <a:off x="199440" y="1097280"/>
            <a:ext cx="11283499" cy="4995512"/>
          </a:xfrm>
          <a:prstGeom prst="rect">
            <a:avLst/>
          </a:prstGeom>
          <a:noFill/>
          <a:ln w="0">
            <a:noFill/>
          </a:ln>
        </p:spPr>
        <p:txBody>
          <a:bodyPr anchor="t">
            <a:normAutofit/>
          </a:bodyPr>
          <a:lstStyle/>
          <a:p>
            <a:pPr marL="0" indent="0">
              <a:lnSpc>
                <a:spcPct val="100000"/>
              </a:lnSpc>
              <a:buNone/>
            </a:pPr>
            <a:br>
              <a:rPr lang="en-GB" dirty="0">
                <a:latin typeface="Times New Roman" panose="02020603050405020304" pitchFamily="18" charset="0"/>
                <a:cs typeface="Times New Roman" panose="02020603050405020304" pitchFamily="18" charset="0"/>
              </a:rPr>
            </a:br>
            <a:endParaRPr lang="en-US" sz="2800" b="0" strike="noStrike" spc="-1" dirty="0">
              <a:solidFill>
                <a:srgbClr val="000000"/>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B1118860-2B45-449E-32FA-754453A66672}"/>
              </a:ext>
            </a:extLst>
          </p:cNvPr>
          <p:cNvSpPr txBox="1"/>
          <p:nvPr/>
        </p:nvSpPr>
        <p:spPr>
          <a:xfrm>
            <a:off x="199440" y="1097280"/>
            <a:ext cx="11045734" cy="2677656"/>
          </a:xfrm>
          <a:prstGeom prst="rect">
            <a:avLst/>
          </a:prstGeom>
          <a:noFill/>
        </p:spPr>
        <p:txBody>
          <a:bodyPr wrap="square" rtlCol="0">
            <a:spAutoFit/>
          </a:bodyPr>
          <a:lstStyle/>
          <a:p>
            <a:pPr marL="285750" indent="-285750" algn="just">
              <a:buFont typeface="Wingdings" panose="05000000000000000000" pitchFamily="2" charset="2"/>
              <a:buChar char="Ø"/>
            </a:pPr>
            <a:endParaRPr lang="en-IN" sz="28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 The increase of data breaches in cloud computing puts all users at risk of</a:t>
            </a:r>
          </a:p>
          <a:p>
            <a:pPr algn="just"/>
            <a:r>
              <a:rPr lang="en-IN" sz="2800" dirty="0">
                <a:latin typeface="Times New Roman" panose="02020603050405020304" pitchFamily="18" charset="0"/>
                <a:cs typeface="Times New Roman" panose="02020603050405020304" pitchFamily="18" charset="0"/>
              </a:rPr>
              <a:t>     business problems, highlighting the need to improve security measures.</a:t>
            </a:r>
          </a:p>
          <a:p>
            <a:pPr algn="just"/>
            <a:endParaRPr lang="en-IN" sz="28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 To mitigate the growing risks of data threats faced by users in cloud</a:t>
            </a:r>
          </a:p>
          <a:p>
            <a:pPr algn="just"/>
            <a:r>
              <a:rPr lang="en-IN" sz="2800" dirty="0">
                <a:latin typeface="Times New Roman" panose="02020603050405020304" pitchFamily="18" charset="0"/>
                <a:cs typeface="Times New Roman" panose="02020603050405020304" pitchFamily="18" charset="0"/>
              </a:rPr>
              <a:t>     Environment, proactive measures are essential.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a:solidFill>
                  <a:srgbClr val="FFFFFF"/>
                </a:solidFill>
                <a:latin typeface="Times New Roman"/>
              </a:rPr>
              <a:t>Objectives of Project</a:t>
            </a:r>
            <a:endParaRPr lang="en-US" sz="4400" b="0" strike="noStrike" spc="-1">
              <a:solidFill>
                <a:srgbClr val="000000"/>
              </a:solidFill>
              <a:latin typeface="Calibri"/>
            </a:endParaRPr>
          </a:p>
        </p:txBody>
      </p:sp>
      <p:sp>
        <p:nvSpPr>
          <p:cNvPr id="104" name="PlaceHolder 2"/>
          <p:cNvSpPr>
            <a:spLocks noGrp="1"/>
          </p:cNvSpPr>
          <p:nvPr>
            <p:ph/>
          </p:nvPr>
        </p:nvSpPr>
        <p:spPr>
          <a:xfrm>
            <a:off x="199440" y="1133280"/>
            <a:ext cx="11778840" cy="5394600"/>
          </a:xfrm>
          <a:prstGeom prst="rect">
            <a:avLst/>
          </a:prstGeom>
          <a:noFill/>
          <a:ln w="0">
            <a:noFill/>
          </a:ln>
        </p:spPr>
        <p:txBody>
          <a:bodyPr anchor="t">
            <a:normAutofit/>
          </a:bodyPr>
          <a:lstStyle/>
          <a:p>
            <a:pPr algn="just">
              <a:lnSpc>
                <a:spcPts val="3700"/>
              </a:lnSpc>
              <a:spcBef>
                <a:spcPts val="1001"/>
              </a:spcBef>
              <a:tabLst>
                <a:tab pos="0" algn="l"/>
              </a:tabLst>
            </a:pPr>
            <a:endParaRPr lang="en-IN" b="0" i="0" dirty="0">
              <a:effectLst/>
              <a:latin typeface="Times New Roman" panose="02020603050405020304" pitchFamily="18" charset="0"/>
              <a:cs typeface="Times New Roman" panose="02020603050405020304" pitchFamily="18" charset="0"/>
            </a:endParaRPr>
          </a:p>
          <a:p>
            <a:pPr algn="just">
              <a:lnSpc>
                <a:spcPts val="3700"/>
              </a:lnSpc>
              <a:spcBef>
                <a:spcPts val="1001"/>
              </a:spcBef>
              <a:tabLst>
                <a:tab pos="0" algn="l"/>
              </a:tabLst>
            </a:pPr>
            <a:r>
              <a:rPr lang="en-US" dirty="0">
                <a:latin typeface="Times" panose="02020603050405020304" pitchFamily="18" charset="0"/>
                <a:cs typeface="Times" panose="02020603050405020304" pitchFamily="18" charset="0"/>
              </a:rPr>
              <a:t>T</a:t>
            </a:r>
            <a:r>
              <a:rPr lang="en-US" sz="2800" dirty="0">
                <a:latin typeface="Times" panose="02020603050405020304" pitchFamily="18" charset="0"/>
                <a:cs typeface="Times" panose="02020603050405020304" pitchFamily="18" charset="0"/>
              </a:rPr>
              <a:t>o </a:t>
            </a:r>
            <a:r>
              <a:rPr lang="en-US" sz="2800" dirty="0">
                <a:latin typeface="Times New Roman" panose="02020603050405020304" pitchFamily="18" charset="0"/>
                <a:cs typeface="Times New Roman" panose="02020603050405020304" pitchFamily="18" charset="0"/>
              </a:rPr>
              <a:t>c</a:t>
            </a:r>
            <a:r>
              <a:rPr lang="en-US" b="0" i="0" dirty="0">
                <a:effectLst/>
                <a:latin typeface="Times New Roman" panose="02020603050405020304" pitchFamily="18" charset="0"/>
                <a:cs typeface="Times New Roman" panose="02020603050405020304" pitchFamily="18" charset="0"/>
              </a:rPr>
              <a:t>reate a secure front-end interface for our application, prioritizing user data protection, against vulnerabilities, and delivering a seamless and professional user experience.</a:t>
            </a:r>
            <a:endParaRPr lang="en-US" sz="2800" dirty="0">
              <a:latin typeface="Times New Roman" panose="02020603050405020304" pitchFamily="18" charset="0"/>
              <a:cs typeface="Times New Roman" panose="02020603050405020304" pitchFamily="18" charset="0"/>
            </a:endParaRPr>
          </a:p>
          <a:p>
            <a:pPr marL="0" indent="0" algn="just">
              <a:lnSpc>
                <a:spcPts val="3700"/>
              </a:lnSpc>
              <a:spcBef>
                <a:spcPts val="1001"/>
              </a:spcBef>
              <a:buNone/>
              <a:tabLst>
                <a:tab pos="0" algn="l"/>
              </a:tabLst>
            </a:pPr>
            <a:endParaRPr lang="en-US" spc="-1" dirty="0">
              <a:solidFill>
                <a:srgbClr val="000000"/>
              </a:solidFill>
              <a:latin typeface="Times New Roman"/>
              <a:cs typeface="Times New Roman" panose="02020603050405020304" pitchFamily="18" charset="0"/>
            </a:endParaRPr>
          </a:p>
          <a:p>
            <a:pPr algn="just">
              <a:lnSpc>
                <a:spcPts val="3700"/>
              </a:lnSpc>
              <a:spcBef>
                <a:spcPts val="1001"/>
              </a:spcBef>
              <a:tabLst>
                <a:tab pos="0" algn="l"/>
              </a:tabLst>
            </a:pPr>
            <a:r>
              <a:rPr lang="en-US" sz="2800" b="0" strike="noStrike" spc="-1" dirty="0">
                <a:solidFill>
                  <a:srgbClr val="000000"/>
                </a:solidFill>
                <a:latin typeface="Times New Roman"/>
              </a:rPr>
              <a:t>To implement the access control scheme </a:t>
            </a:r>
            <a:r>
              <a:rPr lang="en-US" spc="-1" dirty="0">
                <a:solidFill>
                  <a:srgbClr val="000000"/>
                </a:solidFill>
                <a:latin typeface="Times New Roman"/>
                <a:cs typeface="Times New Roman" panose="02020603050405020304" pitchFamily="18" charset="0"/>
              </a:rPr>
              <a:t>and addressing the problem of revocation by using cryptographic techniques.</a:t>
            </a:r>
            <a:endParaRPr lang="en-US" sz="2800" b="0" strike="noStrike" spc="-1" dirty="0">
              <a:solidFill>
                <a:srgbClr val="000000"/>
              </a:solidFill>
              <a:latin typeface="Times New Roman"/>
            </a:endParaRPr>
          </a:p>
          <a:p>
            <a:pPr marL="0" indent="0" algn="just">
              <a:lnSpc>
                <a:spcPts val="3700"/>
              </a:lnSpc>
              <a:spcBef>
                <a:spcPts val="1001"/>
              </a:spcBef>
              <a:buNone/>
              <a:tabLst>
                <a:tab pos="0" algn="l"/>
              </a:tabLst>
            </a:pPr>
            <a:endParaRPr lang="en-US" b="0" i="0" dirty="0">
              <a:effectLst/>
              <a:latin typeface="Times New Roman" panose="02020603050405020304" pitchFamily="18" charset="0"/>
              <a:cs typeface="Times New Roman" panose="02020603050405020304" pitchFamily="18" charset="0"/>
            </a:endParaRPr>
          </a:p>
          <a:p>
            <a:pPr marL="0" indent="0" algn="just">
              <a:lnSpc>
                <a:spcPts val="3700"/>
              </a:lnSpc>
              <a:spcBef>
                <a:spcPts val="1001"/>
              </a:spcBef>
              <a:buNone/>
              <a:tabLst>
                <a:tab pos="0" algn="l"/>
              </a:tabLst>
            </a:pPr>
            <a:endParaRPr lang="en-IN" b="0" i="0" dirty="0">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b="0" strike="noStrike" spc="-1" dirty="0">
                <a:solidFill>
                  <a:schemeClr val="bg1"/>
                </a:solidFill>
                <a:latin typeface="Times New Roman"/>
              </a:rPr>
              <a:t>Literature survey for First objective </a:t>
            </a:r>
            <a:endParaRPr lang="en-US" b="0" strike="noStrike" spc="-1" dirty="0">
              <a:solidFill>
                <a:schemeClr val="bg1"/>
              </a:solidFill>
              <a:latin typeface="Calibri"/>
            </a:endParaRPr>
          </a:p>
        </p:txBody>
      </p:sp>
      <p:sp>
        <p:nvSpPr>
          <p:cNvPr id="106" name="PlaceHolder 2"/>
          <p:cNvSpPr>
            <a:spLocks noGrp="1"/>
          </p:cNvSpPr>
          <p:nvPr>
            <p:ph/>
          </p:nvPr>
        </p:nvSpPr>
        <p:spPr>
          <a:xfrm>
            <a:off x="199440" y="1105301"/>
            <a:ext cx="11778840" cy="5394600"/>
          </a:xfrm>
          <a:prstGeom prst="rect">
            <a:avLst/>
          </a:prstGeom>
          <a:noFill/>
          <a:ln w="0">
            <a:noFill/>
          </a:ln>
        </p:spPr>
        <p:txBody>
          <a:bodyPr anchor="t">
            <a:normAutofit/>
          </a:bodyPr>
          <a:lstStyle/>
          <a:p>
            <a:pPr algn="just">
              <a:lnSpc>
                <a:spcPts val="3700"/>
              </a:lnSpc>
              <a:spcBef>
                <a:spcPts val="1001"/>
              </a:spcBef>
              <a:buClr>
                <a:srgbClr val="000000"/>
              </a:buClr>
              <a:buFont typeface="Wingdings" panose="05000000000000000000" pitchFamily="2" charset="2"/>
              <a:buChar char="Ø"/>
            </a:pPr>
            <a:r>
              <a:rPr lang="en-US" sz="2800" b="0" strike="noStrike" spc="-1" dirty="0">
                <a:solidFill>
                  <a:srgbClr val="000000"/>
                </a:solidFill>
                <a:latin typeface="Times New Roman"/>
              </a:rPr>
              <a:t> [1]</a:t>
            </a:r>
            <a:r>
              <a:rPr lang="en-US" sz="2800" b="0" strike="noStrike" spc="-1" dirty="0">
                <a:solidFill>
                  <a:srgbClr val="000000"/>
                </a:solidFill>
                <a:latin typeface="Times New Roman" panose="02020603050405020304" pitchFamily="18" charset="0"/>
                <a:cs typeface="Times New Roman" panose="02020603050405020304" pitchFamily="18" charset="0"/>
              </a:rPr>
              <a:t> In this paper, the traditional system says that the cloud service provider will encrypt the user’s data and stores in it which is not acceptable by the user because the cloud services can access their data. So to address this problem , they have proposed symmetric searchable encryption where data encrypted before sending into cloud. Here, only user can encrypt and decrypt the document by using encrypted Keyword. The Encrypted Keyword can be generated by the secret key of the user. </a:t>
            </a:r>
            <a:r>
              <a:rPr lang="en-US" spc="-1" dirty="0">
                <a:solidFill>
                  <a:srgbClr val="000000"/>
                </a:solidFill>
                <a:latin typeface="Times New Roman" panose="02020603050405020304" pitchFamily="18" charset="0"/>
                <a:cs typeface="Times New Roman" panose="02020603050405020304" pitchFamily="18" charset="0"/>
              </a:rPr>
              <a:t> </a:t>
            </a:r>
            <a:endParaRPr lang="en-US" sz="2800" b="0" strike="noStrike" spc="-1"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idx="4294967295"/>
          </p:nvPr>
        </p:nvSpPr>
        <p:spPr>
          <a:xfrm>
            <a:off x="240" y="223294"/>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pc="-1" dirty="0">
                <a:solidFill>
                  <a:schemeClr val="bg1"/>
                </a:solidFill>
                <a:latin typeface="Times New Roman"/>
              </a:rPr>
              <a:t>Design and Implementation for first objective</a:t>
            </a:r>
            <a:endParaRPr lang="en-US" b="0" strike="noStrike" spc="-1" dirty="0">
              <a:solidFill>
                <a:schemeClr val="bg1"/>
              </a:solidFill>
              <a:latin typeface="Calibri"/>
            </a:endParaRPr>
          </a:p>
        </p:txBody>
      </p:sp>
      <p:pic>
        <p:nvPicPr>
          <p:cNvPr id="2" name="Content Placeholder 1">
            <a:extLst>
              <a:ext uri="{FF2B5EF4-FFF2-40B4-BE49-F238E27FC236}">
                <a16:creationId xmlns:a16="http://schemas.microsoft.com/office/drawing/2014/main" id="{4BE2F363-BA60-3FC5-FB78-FF13F4BD4320}"/>
              </a:ext>
            </a:extLst>
          </p:cNvPr>
          <p:cNvPicPr>
            <a:picLocks noGrp="1"/>
          </p:cNvPicPr>
          <p:nvPr>
            <p:ph/>
          </p:nvPr>
        </p:nvPicPr>
        <p:blipFill>
          <a:blip r:embed="rId2"/>
          <a:stretch>
            <a:fillRect/>
          </a:stretch>
        </p:blipFill>
        <p:spPr>
          <a:xfrm>
            <a:off x="2513841" y="1546968"/>
            <a:ext cx="6391275" cy="4276725"/>
          </a:xfrm>
          <a:prstGeom prst="rect">
            <a:avLst/>
          </a:prstGeom>
        </p:spPr>
      </p:pic>
    </p:spTree>
    <p:extLst>
      <p:ext uri="{BB962C8B-B14F-4D97-AF65-F5344CB8AC3E}">
        <p14:creationId xmlns:p14="http://schemas.microsoft.com/office/powerpoint/2010/main" val="416873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idx="4294967295"/>
          </p:nvPr>
        </p:nvSpPr>
        <p:spPr>
          <a:xfrm>
            <a:off x="0" y="232920"/>
            <a:ext cx="12191760" cy="71460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pc="-1" dirty="0">
                <a:solidFill>
                  <a:schemeClr val="bg1"/>
                </a:solidFill>
                <a:latin typeface="Times New Roman"/>
              </a:rPr>
              <a:t>Design and Implementation for first objective</a:t>
            </a:r>
            <a:endParaRPr lang="en-US" b="0" strike="noStrike" spc="-1" dirty="0">
              <a:solidFill>
                <a:schemeClr val="bg1"/>
              </a:solidFill>
              <a:latin typeface="Calibri"/>
            </a:endParaRPr>
          </a:p>
        </p:txBody>
      </p:sp>
      <p:sp>
        <p:nvSpPr>
          <p:cNvPr id="106" name="PlaceHolder 2"/>
          <p:cNvSpPr>
            <a:spLocks noGrp="1"/>
          </p:cNvSpPr>
          <p:nvPr>
            <p:ph/>
          </p:nvPr>
        </p:nvSpPr>
        <p:spPr>
          <a:xfrm>
            <a:off x="199440" y="1105301"/>
            <a:ext cx="11778840" cy="5394600"/>
          </a:xfrm>
          <a:prstGeom prst="rect">
            <a:avLst/>
          </a:prstGeom>
          <a:noFill/>
          <a:ln w="0">
            <a:noFill/>
          </a:ln>
        </p:spPr>
        <p:txBody>
          <a:bodyPr anchor="t">
            <a:normAutofit/>
          </a:bodyPr>
          <a:lstStyle/>
          <a:p>
            <a:pPr algn="just">
              <a:lnSpc>
                <a:spcPts val="3700"/>
              </a:lnSpc>
              <a:spcBef>
                <a:spcPts val="1001"/>
              </a:spcBef>
              <a:buClr>
                <a:srgbClr val="000000"/>
              </a:buClr>
            </a:pPr>
            <a:r>
              <a:rPr lang="en-US" spc="-1" dirty="0">
                <a:solidFill>
                  <a:srgbClr val="000000"/>
                </a:solidFill>
                <a:latin typeface="Times New Roman" panose="02020603050405020304" pitchFamily="18" charset="0"/>
                <a:cs typeface="Times New Roman" panose="02020603050405020304" pitchFamily="18" charset="0"/>
              </a:rPr>
              <a:t>CLASS DIAGRAM</a:t>
            </a:r>
          </a:p>
          <a:p>
            <a:pPr algn="just">
              <a:lnSpc>
                <a:spcPts val="3700"/>
              </a:lnSpc>
              <a:spcBef>
                <a:spcPts val="1001"/>
              </a:spcBef>
              <a:buClr>
                <a:srgbClr val="000000"/>
              </a:buClr>
            </a:pPr>
            <a:endParaRPr lang="en-US" sz="2800" b="0" strike="noStrike" spc="-1" dirty="0">
              <a:solidFill>
                <a:srgbClr val="000000"/>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681F18E0-5C4F-0EE1-C396-178E507EEFB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945887" y="1706972"/>
            <a:ext cx="2661142" cy="3790980"/>
          </a:xfrm>
          <a:prstGeom prst="rect">
            <a:avLst/>
          </a:prstGeom>
          <a:noFill/>
          <a:ln>
            <a:noFill/>
          </a:ln>
        </p:spPr>
      </p:pic>
    </p:spTree>
    <p:extLst>
      <p:ext uri="{BB962C8B-B14F-4D97-AF65-F5344CB8AC3E}">
        <p14:creationId xmlns:p14="http://schemas.microsoft.com/office/powerpoint/2010/main" val="2606407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2119</TotalTime>
  <Words>1137</Words>
  <Application>Microsoft Office PowerPoint</Application>
  <PresentationFormat>Widescreen</PresentationFormat>
  <Paragraphs>97</Paragraphs>
  <Slides>24</Slides>
  <Notes>2</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24</vt:i4>
      </vt:variant>
    </vt:vector>
  </HeadingPairs>
  <TitlesOfParts>
    <vt:vector size="37" baseType="lpstr">
      <vt:lpstr>Arial</vt:lpstr>
      <vt:lpstr>Calibri</vt:lpstr>
      <vt:lpstr>Calibri Light</vt:lpstr>
      <vt:lpstr>Courier New</vt:lpstr>
      <vt:lpstr>Symbol</vt:lpstr>
      <vt:lpstr>Times</vt:lpstr>
      <vt:lpstr>Times New Roman</vt:lpstr>
      <vt:lpstr>Verdana</vt:lpstr>
      <vt:lpstr>Wingdings</vt:lpstr>
      <vt:lpstr>Office Theme</vt:lpstr>
      <vt:lpstr>Office Theme</vt:lpstr>
      <vt:lpstr>1_Custom Design</vt:lpstr>
      <vt:lpstr>Custom Design</vt:lpstr>
      <vt:lpstr>PowerPoint Presentation</vt:lpstr>
      <vt:lpstr>Contents</vt:lpstr>
      <vt:lpstr>Review-0 Comments</vt:lpstr>
      <vt:lpstr>Abstract</vt:lpstr>
      <vt:lpstr>Problem Statement</vt:lpstr>
      <vt:lpstr>Objectives of Project</vt:lpstr>
      <vt:lpstr>Literature survey for First objective </vt:lpstr>
      <vt:lpstr>Design and Implementation for first objective</vt:lpstr>
      <vt:lpstr>Design and Implementation for first objective</vt:lpstr>
      <vt:lpstr>Design and Implementation for first objective</vt:lpstr>
      <vt:lpstr>Design and Implementation for first objective</vt:lpstr>
      <vt:lpstr>Design and Implementation for first objective</vt:lpstr>
      <vt:lpstr>Design and Implementation for first objective</vt:lpstr>
      <vt:lpstr>Design and Implementation for first objective</vt:lpstr>
      <vt:lpstr>Design and Implementation for first objective</vt:lpstr>
      <vt:lpstr>Literature survey for Second objective </vt:lpstr>
      <vt:lpstr>Proposed System</vt:lpstr>
      <vt:lpstr> References</vt:lpstr>
      <vt:lpstr> References</vt:lpstr>
      <vt:lpstr>Git Hub Dashboards of each student</vt:lpstr>
      <vt:lpstr>Git Hub Dashboards of each student</vt:lpstr>
      <vt:lpstr>Git Hub Dashboards of each student</vt:lpstr>
      <vt:lpstr>Git Hub Dashboards of each student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venkatesh k</dc:creator>
  <dc:description/>
  <cp:lastModifiedBy>Mounika Meenuga</cp:lastModifiedBy>
  <cp:revision>213</cp:revision>
  <dcterms:created xsi:type="dcterms:W3CDTF">2019-06-11T05:35:00Z</dcterms:created>
  <dcterms:modified xsi:type="dcterms:W3CDTF">2023-10-19T06:04:07Z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9BB83942808244A299B002FD6DDC753B</vt:lpwstr>
  </property>
  <property fmtid="{D5CDD505-2E9C-101B-9397-08002B2CF9AE}" pid="3" name="KSOProductBuildVer">
    <vt:lpwstr>1033-11.2.0.10426</vt:lpwstr>
  </property>
  <property fmtid="{D5CDD505-2E9C-101B-9397-08002B2CF9AE}" pid="4" name="PresentationFormat">
    <vt:lpwstr>Widescreen</vt:lpwstr>
  </property>
  <property fmtid="{D5CDD505-2E9C-101B-9397-08002B2CF9AE}" pid="5" name="Slides">
    <vt:i4>8</vt:i4>
  </property>
</Properties>
</file>